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9" r:id="rId2"/>
    <p:sldId id="285" r:id="rId3"/>
    <p:sldId id="263" r:id="rId4"/>
    <p:sldId id="264" r:id="rId5"/>
    <p:sldId id="279" r:id="rId6"/>
    <p:sldId id="292" r:id="rId7"/>
    <p:sldId id="295" r:id="rId8"/>
    <p:sldId id="294" r:id="rId9"/>
    <p:sldId id="261" r:id="rId10"/>
  </p:sldIdLst>
  <p:sldSz cx="24384000" cy="13716000"/>
  <p:notesSz cx="6858000" cy="9144000"/>
  <p:defaultTextStyle>
    <a:defPPr>
      <a:defRPr lang="en-US"/>
    </a:defPPr>
    <a:lvl1pPr algn="l" defTabSz="825500" rtl="0" eaLnBrk="0" fontAlgn="base" hangingPunct="0">
      <a:spcBef>
        <a:spcPct val="0"/>
      </a:spcBef>
      <a:spcAft>
        <a:spcPct val="0"/>
      </a:spcAft>
      <a:defRPr sz="2000" kern="1200">
        <a:solidFill>
          <a:srgbClr val="74808C"/>
        </a:solidFill>
        <a:latin typeface="Poppins"/>
        <a:ea typeface="Poppins"/>
        <a:cs typeface="Poppins"/>
        <a:sym typeface="Poppins"/>
      </a:defRPr>
    </a:lvl1pPr>
    <a:lvl2pPr marL="457200" indent="-228600" algn="l" defTabSz="825500" rtl="0" eaLnBrk="0" fontAlgn="base" hangingPunct="0">
      <a:spcBef>
        <a:spcPct val="0"/>
      </a:spcBef>
      <a:spcAft>
        <a:spcPct val="0"/>
      </a:spcAft>
      <a:defRPr sz="2000" kern="1200">
        <a:solidFill>
          <a:srgbClr val="74808C"/>
        </a:solidFill>
        <a:latin typeface="Poppins"/>
        <a:ea typeface="Poppins"/>
        <a:cs typeface="Poppins"/>
        <a:sym typeface="Poppins"/>
      </a:defRPr>
    </a:lvl2pPr>
    <a:lvl3pPr marL="914400" indent="-457200" algn="l" defTabSz="825500" rtl="0" eaLnBrk="0" fontAlgn="base" hangingPunct="0">
      <a:spcBef>
        <a:spcPct val="0"/>
      </a:spcBef>
      <a:spcAft>
        <a:spcPct val="0"/>
      </a:spcAft>
      <a:defRPr sz="2000" kern="1200">
        <a:solidFill>
          <a:srgbClr val="74808C"/>
        </a:solidFill>
        <a:latin typeface="Poppins"/>
        <a:ea typeface="Poppins"/>
        <a:cs typeface="Poppins"/>
        <a:sym typeface="Poppins"/>
      </a:defRPr>
    </a:lvl3pPr>
    <a:lvl4pPr marL="1371600" indent="-685800" algn="l" defTabSz="825500" rtl="0" eaLnBrk="0" fontAlgn="base" hangingPunct="0">
      <a:spcBef>
        <a:spcPct val="0"/>
      </a:spcBef>
      <a:spcAft>
        <a:spcPct val="0"/>
      </a:spcAft>
      <a:defRPr sz="2000" kern="1200">
        <a:solidFill>
          <a:srgbClr val="74808C"/>
        </a:solidFill>
        <a:latin typeface="Poppins"/>
        <a:ea typeface="Poppins"/>
        <a:cs typeface="Poppins"/>
        <a:sym typeface="Poppins"/>
      </a:defRPr>
    </a:lvl4pPr>
    <a:lvl5pPr marL="1828800" indent="-914400" algn="l" defTabSz="825500" rtl="0" eaLnBrk="0" fontAlgn="base" hangingPunct="0">
      <a:spcBef>
        <a:spcPct val="0"/>
      </a:spcBef>
      <a:spcAft>
        <a:spcPct val="0"/>
      </a:spcAft>
      <a:defRPr sz="2000" kern="1200">
        <a:solidFill>
          <a:srgbClr val="74808C"/>
        </a:solidFill>
        <a:latin typeface="Poppins"/>
        <a:ea typeface="Poppins"/>
        <a:cs typeface="Poppins"/>
        <a:sym typeface="Poppins"/>
      </a:defRPr>
    </a:lvl5pPr>
    <a:lvl6pPr marL="2286000" algn="l" defTabSz="914400" rtl="0" eaLnBrk="1" latinLnBrk="0" hangingPunct="1">
      <a:defRPr sz="2000" kern="1200">
        <a:solidFill>
          <a:srgbClr val="74808C"/>
        </a:solidFill>
        <a:latin typeface="Poppins"/>
        <a:ea typeface="Poppins"/>
        <a:cs typeface="Poppins"/>
        <a:sym typeface="Poppins"/>
      </a:defRPr>
    </a:lvl6pPr>
    <a:lvl7pPr marL="2743200" algn="l" defTabSz="914400" rtl="0" eaLnBrk="1" latinLnBrk="0" hangingPunct="1">
      <a:defRPr sz="2000" kern="1200">
        <a:solidFill>
          <a:srgbClr val="74808C"/>
        </a:solidFill>
        <a:latin typeface="Poppins"/>
        <a:ea typeface="Poppins"/>
        <a:cs typeface="Poppins"/>
        <a:sym typeface="Poppins"/>
      </a:defRPr>
    </a:lvl7pPr>
    <a:lvl8pPr marL="3200400" algn="l" defTabSz="914400" rtl="0" eaLnBrk="1" latinLnBrk="0" hangingPunct="1">
      <a:defRPr sz="2000" kern="1200">
        <a:solidFill>
          <a:srgbClr val="74808C"/>
        </a:solidFill>
        <a:latin typeface="Poppins"/>
        <a:ea typeface="Poppins"/>
        <a:cs typeface="Poppins"/>
        <a:sym typeface="Poppins"/>
      </a:defRPr>
    </a:lvl8pPr>
    <a:lvl9pPr marL="3657600" algn="l" defTabSz="914400" rtl="0" eaLnBrk="1" latinLnBrk="0" hangingPunct="1">
      <a:defRPr sz="2000" kern="1200">
        <a:solidFill>
          <a:srgbClr val="74808C"/>
        </a:solidFill>
        <a:latin typeface="Poppins"/>
        <a:ea typeface="Poppins"/>
        <a:cs typeface="Poppins"/>
        <a:sym typeface="Poppins"/>
      </a:defRPr>
    </a:lvl9pPr>
  </p:defaultTextStyle>
  <p:extLst>
    <p:ext uri="{EFAFB233-063F-42B5-8137-9DF3F51BA10A}">
      <p15:sldGuideLst xmlns:p15="http://schemas.microsoft.com/office/powerpoint/2012/main">
        <p15:guide id="1" pos="7771" userDrawn="1">
          <p15:clr>
            <a:srgbClr val="A4A3A4"/>
          </p15:clr>
        </p15:guide>
        <p15:guide id="2" orient="horz" pos="43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E202A"/>
    <a:srgbClr val="37394A"/>
    <a:srgbClr val="919BA8"/>
    <a:srgbClr val="D2DDE6"/>
    <a:srgbClr val="71E994"/>
    <a:srgbClr val="71E5B9"/>
    <a:srgbClr val="6CE4F8"/>
    <a:srgbClr val="6BC1F8"/>
    <a:srgbClr val="50AD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63" autoAdjust="0"/>
    <p:restoredTop sz="92410"/>
  </p:normalViewPr>
  <p:slideViewPr>
    <p:cSldViewPr showGuides="1">
      <p:cViewPr varScale="1">
        <p:scale>
          <a:sx n="27" d="100"/>
          <a:sy n="27" d="100"/>
        </p:scale>
        <p:origin x="1320" y="102"/>
      </p:cViewPr>
      <p:guideLst>
        <p:guide pos="7771"/>
        <p:guide orient="horz" pos="4320"/>
      </p:guideLst>
    </p:cSldViewPr>
  </p:slideViewPr>
  <p:outlineViewPr>
    <p:cViewPr>
      <p:scale>
        <a:sx n="33" d="100"/>
        <a:sy n="33" d="100"/>
      </p:scale>
      <p:origin x="0" y="-923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8100000" scaled="1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38A-F24D-A2F4-BED2211846C1}"/>
              </c:ext>
            </c:extLst>
          </c:dPt>
          <c:dPt>
            <c:idx val="1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638A-F24D-A2F4-BED2211846C1}"/>
              </c:ext>
            </c:extLst>
          </c:dPt>
          <c:cat>
            <c:strRef>
              <c:f>Лист1!$A$2:$A$3</c:f>
              <c:strCache>
                <c:ptCount val="2"/>
                <c:pt idx="0">
                  <c:v>Sale1</c:v>
                </c:pt>
                <c:pt idx="1">
                  <c:v>Sale2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10.3</c:v>
                </c:pt>
                <c:pt idx="1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8A-F24D-A2F4-BED2211846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DC213A7-16A5-814C-ACBA-BE16E4DF58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>
              <a:defRPr sz="1200">
                <a:latin typeface="Poppins" charset="0"/>
                <a:ea typeface="Poppins" charset="0"/>
                <a:cs typeface="Poppins" charset="0"/>
                <a:sym typeface="Poppins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6422B8-D0B5-C14E-85D3-97F52CA0183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>
              <a:defRPr sz="1200">
                <a:latin typeface="Poppins" charset="0"/>
                <a:ea typeface="Poppins" charset="0"/>
                <a:cs typeface="Poppins" charset="0"/>
                <a:sym typeface="Poppins" charset="0"/>
              </a:defRPr>
            </a:lvl1pPr>
          </a:lstStyle>
          <a:p>
            <a:pPr>
              <a:defRPr/>
            </a:pPr>
            <a:fld id="{BF59EEA6-3575-CE47-9761-A9B9B87DFB1E}" type="datetimeFigureOut">
              <a:rPr lang="en-US" altLang="en-US"/>
              <a:pPr>
                <a:defRPr/>
              </a:pPr>
              <a:t>4/6/2022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ABF994-FBF7-314B-977A-1FCCA773AE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>
              <a:defRPr sz="1200">
                <a:latin typeface="Poppins" charset="0"/>
                <a:ea typeface="Poppins" charset="0"/>
                <a:cs typeface="Poppins" charset="0"/>
                <a:sym typeface="Poppins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A33402-169A-3146-B33E-FB0BD903999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>
              <a:defRPr sz="1200">
                <a:latin typeface="Poppins" charset="0"/>
                <a:ea typeface="Poppins" charset="0"/>
                <a:cs typeface="Poppins" charset="0"/>
                <a:sym typeface="Poppins" charset="0"/>
              </a:defRPr>
            </a:lvl1pPr>
          </a:lstStyle>
          <a:p>
            <a:pPr>
              <a:defRPr/>
            </a:pPr>
            <a:fld id="{C82D4C2D-640D-334B-92FD-B5792F6CB1A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>
            <a:extLst>
              <a:ext uri="{FF2B5EF4-FFF2-40B4-BE49-F238E27FC236}">
                <a16:creationId xmlns:a16="http://schemas.microsoft.com/office/drawing/2014/main" id="{0355D674-1AE1-6648-AC93-372A81D62F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55895CDA-C751-6E41-BB8C-E18260B9A31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x-none" altLang="x-none" noProof="0">
                <a:sym typeface="Helvetica Neue" charset="0"/>
              </a:rPr>
              <a:t>Click to edit Master text styles</a:t>
            </a:r>
          </a:p>
          <a:p>
            <a:pPr lvl="1"/>
            <a:r>
              <a:rPr lang="x-none" altLang="x-none" noProof="0">
                <a:sym typeface="Helvetica Neue" charset="0"/>
              </a:rPr>
              <a:t>Second level</a:t>
            </a:r>
          </a:p>
          <a:p>
            <a:pPr lvl="2"/>
            <a:r>
              <a:rPr lang="x-none" altLang="x-none" noProof="0">
                <a:sym typeface="Helvetica Neue" charset="0"/>
              </a:rPr>
              <a:t>Third level</a:t>
            </a:r>
          </a:p>
          <a:p>
            <a:pPr lvl="3"/>
            <a:r>
              <a:rPr lang="x-none" altLang="x-none" noProof="0">
                <a:sym typeface="Helvetica Neue" charset="0"/>
              </a:rPr>
              <a:t>Fourth level</a:t>
            </a:r>
          </a:p>
          <a:p>
            <a:pPr lvl="4"/>
            <a:r>
              <a:rPr lang="x-none" altLang="x-none" noProof="0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panose="02000503000000020004" pitchFamily="2" charset="0"/>
      </a:defRPr>
    </a:lvl1pPr>
    <a:lvl2pPr indent="2286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panose="02000503000000020004" pitchFamily="2" charset="0"/>
      </a:defRPr>
    </a:lvl2pPr>
    <a:lvl3pPr indent="4572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panose="02000503000000020004" pitchFamily="2" charset="0"/>
      </a:defRPr>
    </a:lvl3pPr>
    <a:lvl4pPr indent="6858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panose="02000503000000020004" pitchFamily="2" charset="0"/>
      </a:defRPr>
    </a:lvl4pPr>
    <a:lvl5pPr indent="9144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panose="02000503000000020004" pitchFamily="2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31004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09082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36818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55403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1713" y="2177480"/>
            <a:ext cx="19504148" cy="2178050"/>
          </a:xfrm>
        </p:spPr>
        <p:txBody>
          <a:bodyPr/>
          <a:lstStyle>
            <a:lvl1pPr>
              <a:lnSpc>
                <a:spcPct val="100000"/>
              </a:lnSpc>
              <a:defRPr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1713" y="4569842"/>
            <a:ext cx="20477162" cy="7019925"/>
          </a:xfrm>
        </p:spPr>
        <p:txBody>
          <a:bodyPr/>
          <a:lstStyle>
            <a:lvl1pPr algn="just">
              <a:lnSpc>
                <a:spcPct val="180000"/>
              </a:lnSpc>
              <a:defRPr sz="2200"/>
            </a:lvl1pPr>
            <a:lvl2pPr algn="just">
              <a:lnSpc>
                <a:spcPct val="180000"/>
              </a:lnSpc>
              <a:defRPr sz="2200"/>
            </a:lvl2pPr>
            <a:lvl3pPr algn="just">
              <a:lnSpc>
                <a:spcPct val="180000"/>
              </a:lnSpc>
              <a:defRPr sz="2200"/>
            </a:lvl3pPr>
            <a:lvl4pPr algn="just">
              <a:lnSpc>
                <a:spcPct val="180000"/>
              </a:lnSpc>
              <a:defRPr sz="2200"/>
            </a:lvl4pPr>
            <a:lvl5pPr algn="just">
              <a:lnSpc>
                <a:spcPct val="180000"/>
              </a:lnSpc>
              <a:defRPr sz="2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5F016E1-9677-EB43-9584-D1E1AD4155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2488525" y="809328"/>
            <a:ext cx="895350" cy="4826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2"/>
                </a:solidFill>
                <a:latin typeface="Montserrat" charset="0"/>
                <a:ea typeface="Montserrat" charset="0"/>
                <a:cs typeface="Montserrat" charset="0"/>
                <a:sym typeface="Poppins" charset="0"/>
              </a:defRPr>
            </a:lvl1pPr>
          </a:lstStyle>
          <a:p>
            <a:pPr>
              <a:defRPr/>
            </a:pPr>
            <a:fld id="{CDE451A0-47B6-574D-A8E6-A6979ECF6B5F}" type="slidenum">
              <a:rPr lang="x-none" altLang="x-none"/>
              <a:pPr>
                <a:defRPr/>
              </a:pPr>
              <a:t>‹#›</a:t>
            </a:fld>
            <a:endParaRPr lang="x-none" altLang="x-none"/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38E2482A-1295-B841-BACA-8AB706DF1BC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9896856" y="12263934"/>
            <a:ext cx="3478213" cy="569912"/>
            <a:chOff x="13551417" y="7947226"/>
            <a:chExt cx="3478558" cy="569290"/>
          </a:xfrm>
        </p:grpSpPr>
        <p:sp>
          <p:nvSpPr>
            <p:cNvPr id="9" name="Oval 3">
              <a:extLst>
                <a:ext uri="{FF2B5EF4-FFF2-40B4-BE49-F238E27FC236}">
                  <a16:creationId xmlns:a16="http://schemas.microsoft.com/office/drawing/2014/main" id="{E44CE207-0F3B-B946-AB23-F33D8B118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51417" y="7947226"/>
              <a:ext cx="569970" cy="56929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altLang="en-US" sz="3200">
                <a:solidFill>
                  <a:srgbClr val="FFFFFF"/>
                </a:solidFill>
                <a:latin typeface="Helvetica Light" charset="0"/>
                <a:ea typeface="Poppins" charset="0"/>
                <a:cs typeface="Poppins" charset="0"/>
                <a:sym typeface="Helvetica Light" charset="0"/>
              </a:endParaRPr>
            </a:p>
          </p:txBody>
        </p:sp>
        <p:sp>
          <p:nvSpPr>
            <p:cNvPr id="10" name="AutoShape 4">
              <a:extLst>
                <a:ext uri="{FF2B5EF4-FFF2-40B4-BE49-F238E27FC236}">
                  <a16:creationId xmlns:a16="http://schemas.microsoft.com/office/drawing/2014/main" id="{FE938A41-B9B1-2F4C-A824-8DC61509C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72102" y="8112146"/>
              <a:ext cx="128600" cy="242622"/>
            </a:xfrm>
            <a:custGeom>
              <a:avLst/>
              <a:gdLst>
                <a:gd name="T0" fmla="*/ 64300 w 21600"/>
                <a:gd name="T1" fmla="*/ 121362 h 21595"/>
                <a:gd name="T2" fmla="*/ 64300 w 21600"/>
                <a:gd name="T3" fmla="*/ 121362 h 21595"/>
                <a:gd name="T4" fmla="*/ 64300 w 21600"/>
                <a:gd name="T5" fmla="*/ 121362 h 21595"/>
                <a:gd name="T6" fmla="*/ 64300 w 21600"/>
                <a:gd name="T7" fmla="*/ 121362 h 2159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595">
                  <a:moveTo>
                    <a:pt x="14325" y="0"/>
                  </a:moveTo>
                  <a:cubicBezTo>
                    <a:pt x="11947" y="-5"/>
                    <a:pt x="9683" y="535"/>
                    <a:pt x="8120" y="1477"/>
                  </a:cubicBezTo>
                  <a:cubicBezTo>
                    <a:pt x="6945" y="2186"/>
                    <a:pt x="6249" y="3081"/>
                    <a:pt x="6144" y="4019"/>
                  </a:cubicBezTo>
                  <a:lnTo>
                    <a:pt x="6123" y="7733"/>
                  </a:lnTo>
                  <a:lnTo>
                    <a:pt x="0" y="7733"/>
                  </a:lnTo>
                  <a:lnTo>
                    <a:pt x="0" y="11796"/>
                  </a:lnTo>
                  <a:lnTo>
                    <a:pt x="6103" y="11796"/>
                  </a:lnTo>
                  <a:lnTo>
                    <a:pt x="6052" y="21595"/>
                  </a:lnTo>
                  <a:lnTo>
                    <a:pt x="14509" y="21595"/>
                  </a:lnTo>
                  <a:lnTo>
                    <a:pt x="14509" y="11796"/>
                  </a:lnTo>
                  <a:lnTo>
                    <a:pt x="20469" y="11796"/>
                  </a:lnTo>
                  <a:lnTo>
                    <a:pt x="21447" y="7733"/>
                  </a:lnTo>
                  <a:lnTo>
                    <a:pt x="14509" y="7733"/>
                  </a:lnTo>
                  <a:lnTo>
                    <a:pt x="14509" y="4988"/>
                  </a:lnTo>
                  <a:cubicBezTo>
                    <a:pt x="14453" y="4560"/>
                    <a:pt x="14822" y="4150"/>
                    <a:pt x="15487" y="3901"/>
                  </a:cubicBezTo>
                  <a:cubicBezTo>
                    <a:pt x="15925" y="3738"/>
                    <a:pt x="16459" y="3660"/>
                    <a:pt x="16995" y="3682"/>
                  </a:cubicBezTo>
                  <a:lnTo>
                    <a:pt x="21600" y="3677"/>
                  </a:lnTo>
                  <a:lnTo>
                    <a:pt x="21590" y="0"/>
                  </a:lnTo>
                  <a:lnTo>
                    <a:pt x="14325" y="0"/>
                  </a:lnTo>
                  <a:close/>
                </a:path>
              </a:pathLst>
            </a:custGeom>
            <a:solidFill>
              <a:srgbClr val="1E202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1" name="Oval 6">
              <a:extLst>
                <a:ext uri="{FF2B5EF4-FFF2-40B4-BE49-F238E27FC236}">
                  <a16:creationId xmlns:a16="http://schemas.microsoft.com/office/drawing/2014/main" id="{80E3BC80-9EE0-FA47-A0D2-D75735049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78564" y="7947226"/>
              <a:ext cx="569970" cy="56929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altLang="en-US" sz="3200">
                <a:solidFill>
                  <a:srgbClr val="FFFFFF"/>
                </a:solidFill>
                <a:latin typeface="Helvetica Light" charset="0"/>
                <a:ea typeface="Poppins" charset="0"/>
                <a:cs typeface="Poppins" charset="0"/>
                <a:sym typeface="Helvetica Light" charset="0"/>
              </a:endParaRPr>
            </a:p>
          </p:txBody>
        </p:sp>
        <p:sp>
          <p:nvSpPr>
            <p:cNvPr id="12" name="AutoShape 7">
              <a:extLst>
                <a:ext uri="{FF2B5EF4-FFF2-40B4-BE49-F238E27FC236}">
                  <a16:creationId xmlns:a16="http://schemas.microsoft.com/office/drawing/2014/main" id="{84350E81-E2C0-4F4D-94B7-AA5ADD918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50031" y="8128003"/>
              <a:ext cx="247675" cy="204563"/>
            </a:xfrm>
            <a:custGeom>
              <a:avLst/>
              <a:gdLst>
                <a:gd name="T0" fmla="*/ 123838 w 21600"/>
                <a:gd name="T1" fmla="*/ 106277 h 20609"/>
                <a:gd name="T2" fmla="*/ 123838 w 21600"/>
                <a:gd name="T3" fmla="*/ 106277 h 20609"/>
                <a:gd name="T4" fmla="*/ 123838 w 21600"/>
                <a:gd name="T5" fmla="*/ 106277 h 20609"/>
                <a:gd name="T6" fmla="*/ 123838 w 21600"/>
                <a:gd name="T7" fmla="*/ 106277 h 2060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0609">
                  <a:moveTo>
                    <a:pt x="20989" y="488"/>
                  </a:moveTo>
                  <a:cubicBezTo>
                    <a:pt x="20829" y="951"/>
                    <a:pt x="20629" y="1394"/>
                    <a:pt x="20393" y="1811"/>
                  </a:cubicBezTo>
                  <a:cubicBezTo>
                    <a:pt x="20078" y="2370"/>
                    <a:pt x="19700" y="2878"/>
                    <a:pt x="19269" y="3322"/>
                  </a:cubicBezTo>
                  <a:cubicBezTo>
                    <a:pt x="19683" y="3307"/>
                    <a:pt x="20095" y="3243"/>
                    <a:pt x="20498" y="3130"/>
                  </a:cubicBezTo>
                  <a:cubicBezTo>
                    <a:pt x="20877" y="3024"/>
                    <a:pt x="21246" y="2876"/>
                    <a:pt x="21600" y="2687"/>
                  </a:cubicBezTo>
                  <a:cubicBezTo>
                    <a:pt x="21316" y="3218"/>
                    <a:pt x="20987" y="3713"/>
                    <a:pt x="20617" y="4166"/>
                  </a:cubicBezTo>
                  <a:cubicBezTo>
                    <a:pt x="20223" y="4649"/>
                    <a:pt x="19784" y="5081"/>
                    <a:pt x="19309" y="5454"/>
                  </a:cubicBezTo>
                  <a:cubicBezTo>
                    <a:pt x="19444" y="7795"/>
                    <a:pt x="19109" y="10097"/>
                    <a:pt x="18370" y="12200"/>
                  </a:cubicBezTo>
                  <a:cubicBezTo>
                    <a:pt x="17648" y="14253"/>
                    <a:pt x="16533" y="16141"/>
                    <a:pt x="14986" y="17569"/>
                  </a:cubicBezTo>
                  <a:cubicBezTo>
                    <a:pt x="13903" y="18568"/>
                    <a:pt x="12649" y="19278"/>
                    <a:pt x="11333" y="19776"/>
                  </a:cubicBezTo>
                  <a:cubicBezTo>
                    <a:pt x="7577" y="21197"/>
                    <a:pt x="3487" y="20789"/>
                    <a:pt x="0" y="18635"/>
                  </a:cubicBezTo>
                  <a:cubicBezTo>
                    <a:pt x="1193" y="18716"/>
                    <a:pt x="2389" y="18532"/>
                    <a:pt x="3523" y="18094"/>
                  </a:cubicBezTo>
                  <a:cubicBezTo>
                    <a:pt x="4495" y="17719"/>
                    <a:pt x="5407" y="17162"/>
                    <a:pt x="6225" y="16446"/>
                  </a:cubicBezTo>
                  <a:cubicBezTo>
                    <a:pt x="5098" y="16406"/>
                    <a:pt x="4024" y="15887"/>
                    <a:pt x="3208" y="14986"/>
                  </a:cubicBezTo>
                  <a:cubicBezTo>
                    <a:pt x="2632" y="14351"/>
                    <a:pt x="2210" y="13551"/>
                    <a:pt x="1985" y="12667"/>
                  </a:cubicBezTo>
                  <a:cubicBezTo>
                    <a:pt x="2291" y="12709"/>
                    <a:pt x="2600" y="12724"/>
                    <a:pt x="2908" y="12712"/>
                  </a:cubicBezTo>
                  <a:cubicBezTo>
                    <a:pt x="3196" y="12701"/>
                    <a:pt x="3482" y="12666"/>
                    <a:pt x="3766" y="12608"/>
                  </a:cubicBezTo>
                  <a:cubicBezTo>
                    <a:pt x="2710" y="12261"/>
                    <a:pt x="1802" y="11471"/>
                    <a:pt x="1219" y="10392"/>
                  </a:cubicBezTo>
                  <a:cubicBezTo>
                    <a:pt x="728" y="9483"/>
                    <a:pt x="496" y="8418"/>
                    <a:pt x="556" y="7347"/>
                  </a:cubicBezTo>
                  <a:cubicBezTo>
                    <a:pt x="865" y="7528"/>
                    <a:pt x="1185" y="7682"/>
                    <a:pt x="1514" y="7808"/>
                  </a:cubicBezTo>
                  <a:cubicBezTo>
                    <a:pt x="1827" y="7928"/>
                    <a:pt x="2147" y="8023"/>
                    <a:pt x="2471" y="8092"/>
                  </a:cubicBezTo>
                  <a:cubicBezTo>
                    <a:pt x="1633" y="7267"/>
                    <a:pt x="1044" y="6153"/>
                    <a:pt x="791" y="4912"/>
                  </a:cubicBezTo>
                  <a:cubicBezTo>
                    <a:pt x="541" y="3690"/>
                    <a:pt x="630" y="2408"/>
                    <a:pt x="1044" y="1248"/>
                  </a:cubicBezTo>
                  <a:cubicBezTo>
                    <a:pt x="2154" y="2776"/>
                    <a:pt x="3509" y="4041"/>
                    <a:pt x="5034" y="4972"/>
                  </a:cubicBezTo>
                  <a:cubicBezTo>
                    <a:pt x="6714" y="5998"/>
                    <a:pt x="8564" y="6597"/>
                    <a:pt x="10460" y="6728"/>
                  </a:cubicBezTo>
                  <a:cubicBezTo>
                    <a:pt x="9854" y="4014"/>
                    <a:pt x="11145" y="1215"/>
                    <a:pt x="13427" y="291"/>
                  </a:cubicBezTo>
                  <a:cubicBezTo>
                    <a:pt x="15140" y="-403"/>
                    <a:pt x="17045" y="169"/>
                    <a:pt x="18253" y="1739"/>
                  </a:cubicBezTo>
                  <a:cubicBezTo>
                    <a:pt x="18767" y="1670"/>
                    <a:pt x="19270" y="1521"/>
                    <a:pt x="19749" y="1295"/>
                  </a:cubicBezTo>
                  <a:cubicBezTo>
                    <a:pt x="20190" y="1087"/>
                    <a:pt x="20606" y="816"/>
                    <a:pt x="20989" y="488"/>
                  </a:cubicBezTo>
                  <a:close/>
                </a:path>
              </a:pathLst>
            </a:custGeom>
            <a:solidFill>
              <a:srgbClr val="1E202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40074889-AEEA-1647-8D33-3149C799B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05711" y="7947226"/>
              <a:ext cx="569970" cy="56929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altLang="en-US" sz="3200">
                <a:solidFill>
                  <a:srgbClr val="FFFFFF"/>
                </a:solidFill>
                <a:latin typeface="Helvetica Light" charset="0"/>
                <a:ea typeface="Poppins" charset="0"/>
                <a:cs typeface="Poppins" charset="0"/>
                <a:sym typeface="Helvetica Light" charset="0"/>
              </a:endParaRPr>
            </a:p>
          </p:txBody>
        </p:sp>
        <p:sp>
          <p:nvSpPr>
            <p:cNvPr id="17" name="AutoShape 10">
              <a:extLst>
                <a:ext uri="{FF2B5EF4-FFF2-40B4-BE49-F238E27FC236}">
                  <a16:creationId xmlns:a16="http://schemas.microsoft.com/office/drawing/2014/main" id="{FE94BD7D-5F2F-D340-AC2D-1107816250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58126" y="8137518"/>
              <a:ext cx="303243" cy="193464"/>
            </a:xfrm>
            <a:custGeom>
              <a:avLst/>
              <a:gdLst>
                <a:gd name="T0" fmla="*/ 151614 w 20949"/>
                <a:gd name="T1" fmla="*/ 96727 h 20595"/>
                <a:gd name="T2" fmla="*/ 151614 w 20949"/>
                <a:gd name="T3" fmla="*/ 96727 h 20595"/>
                <a:gd name="T4" fmla="*/ 151614 w 20949"/>
                <a:gd name="T5" fmla="*/ 96727 h 20595"/>
                <a:gd name="T6" fmla="*/ 151614 w 20949"/>
                <a:gd name="T7" fmla="*/ 96727 h 2059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949" h="20595">
                  <a:moveTo>
                    <a:pt x="6669" y="0"/>
                  </a:moveTo>
                  <a:cubicBezTo>
                    <a:pt x="4962" y="0"/>
                    <a:pt x="3255" y="1006"/>
                    <a:pt x="1953" y="3017"/>
                  </a:cubicBezTo>
                  <a:cubicBezTo>
                    <a:pt x="-651" y="7038"/>
                    <a:pt x="-651" y="13558"/>
                    <a:pt x="1953" y="17579"/>
                  </a:cubicBezTo>
                  <a:cubicBezTo>
                    <a:pt x="4557" y="21600"/>
                    <a:pt x="8780" y="21600"/>
                    <a:pt x="11384" y="17579"/>
                  </a:cubicBezTo>
                  <a:cubicBezTo>
                    <a:pt x="13022" y="15050"/>
                    <a:pt x="13627" y="11534"/>
                    <a:pt x="13205" y="8272"/>
                  </a:cubicBezTo>
                  <a:lnTo>
                    <a:pt x="13026" y="8272"/>
                  </a:lnTo>
                  <a:lnTo>
                    <a:pt x="13026" y="8259"/>
                  </a:lnTo>
                  <a:lnTo>
                    <a:pt x="6690" y="8259"/>
                  </a:lnTo>
                  <a:lnTo>
                    <a:pt x="6690" y="12305"/>
                  </a:lnTo>
                  <a:lnTo>
                    <a:pt x="10410" y="12305"/>
                  </a:lnTo>
                  <a:cubicBezTo>
                    <a:pt x="10222" y="13151"/>
                    <a:pt x="9915" y="13949"/>
                    <a:pt x="9477" y="14627"/>
                  </a:cubicBezTo>
                  <a:cubicBezTo>
                    <a:pt x="7927" y="17019"/>
                    <a:pt x="5415" y="17019"/>
                    <a:pt x="3865" y="14627"/>
                  </a:cubicBezTo>
                  <a:cubicBezTo>
                    <a:pt x="2316" y="12234"/>
                    <a:pt x="2316" y="8361"/>
                    <a:pt x="3865" y="5969"/>
                  </a:cubicBezTo>
                  <a:cubicBezTo>
                    <a:pt x="4640" y="4773"/>
                    <a:pt x="5654" y="4174"/>
                    <a:pt x="6669" y="4174"/>
                  </a:cubicBezTo>
                  <a:cubicBezTo>
                    <a:pt x="7633" y="4174"/>
                    <a:pt x="8593" y="4730"/>
                    <a:pt x="9352" y="5808"/>
                  </a:cubicBezTo>
                  <a:lnTo>
                    <a:pt x="11297" y="2894"/>
                  </a:lnTo>
                  <a:cubicBezTo>
                    <a:pt x="10006" y="970"/>
                    <a:pt x="8339" y="0"/>
                    <a:pt x="6669" y="0"/>
                  </a:cubicBezTo>
                  <a:close/>
                  <a:moveTo>
                    <a:pt x="16904" y="5120"/>
                  </a:moveTo>
                  <a:lnTo>
                    <a:pt x="16904" y="8490"/>
                  </a:lnTo>
                  <a:lnTo>
                    <a:pt x="14721" y="8490"/>
                  </a:lnTo>
                  <a:lnTo>
                    <a:pt x="14721" y="11359"/>
                  </a:lnTo>
                  <a:lnTo>
                    <a:pt x="16904" y="11359"/>
                  </a:lnTo>
                  <a:lnTo>
                    <a:pt x="16904" y="14730"/>
                  </a:lnTo>
                  <a:lnTo>
                    <a:pt x="18766" y="14730"/>
                  </a:lnTo>
                  <a:lnTo>
                    <a:pt x="18766" y="11359"/>
                  </a:lnTo>
                  <a:lnTo>
                    <a:pt x="20949" y="11359"/>
                  </a:lnTo>
                  <a:lnTo>
                    <a:pt x="20949" y="8490"/>
                  </a:lnTo>
                  <a:lnTo>
                    <a:pt x="18766" y="8490"/>
                  </a:lnTo>
                  <a:lnTo>
                    <a:pt x="18766" y="5120"/>
                  </a:lnTo>
                  <a:lnTo>
                    <a:pt x="16904" y="5120"/>
                  </a:lnTo>
                  <a:close/>
                </a:path>
              </a:pathLst>
            </a:custGeom>
            <a:solidFill>
              <a:srgbClr val="1E202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8" name="Oval 12">
              <a:extLst>
                <a:ext uri="{FF2B5EF4-FFF2-40B4-BE49-F238E27FC236}">
                  <a16:creationId xmlns:a16="http://schemas.microsoft.com/office/drawing/2014/main" id="{3815BFA6-0E80-1A42-A6BA-E8960C7CB4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32858" y="7947226"/>
              <a:ext cx="569970" cy="56929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altLang="en-US" sz="3200">
                <a:solidFill>
                  <a:srgbClr val="FFFFFF"/>
                </a:solidFill>
                <a:latin typeface="Helvetica Light" charset="0"/>
                <a:ea typeface="Poppins" charset="0"/>
                <a:cs typeface="Poppins" charset="0"/>
                <a:sym typeface="Helvetica Light" charset="0"/>
              </a:endParaRPr>
            </a:p>
          </p:txBody>
        </p:sp>
        <p:sp>
          <p:nvSpPr>
            <p:cNvPr id="19" name="AutoShape 13">
              <a:extLst>
                <a:ext uri="{FF2B5EF4-FFF2-40B4-BE49-F238E27FC236}">
                  <a16:creationId xmlns:a16="http://schemas.microsoft.com/office/drawing/2014/main" id="{049D2B6C-B4FD-F04C-9FC1-6A6931AB4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13851" y="8118489"/>
              <a:ext cx="227036" cy="225179"/>
            </a:xfrm>
            <a:custGeom>
              <a:avLst/>
              <a:gdLst>
                <a:gd name="T0" fmla="*/ 113518 w 21352"/>
                <a:gd name="T1" fmla="*/ 112590 h 21600"/>
                <a:gd name="T2" fmla="*/ 113518 w 21352"/>
                <a:gd name="T3" fmla="*/ 112590 h 21600"/>
                <a:gd name="T4" fmla="*/ 113518 w 21352"/>
                <a:gd name="T5" fmla="*/ 112590 h 21600"/>
                <a:gd name="T6" fmla="*/ 113518 w 21352"/>
                <a:gd name="T7" fmla="*/ 11259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352" h="21600">
                  <a:moveTo>
                    <a:pt x="2512" y="0"/>
                  </a:moveTo>
                  <a:cubicBezTo>
                    <a:pt x="1868" y="0"/>
                    <a:pt x="1228" y="252"/>
                    <a:pt x="736" y="755"/>
                  </a:cubicBezTo>
                  <a:cubicBezTo>
                    <a:pt x="-246" y="1760"/>
                    <a:pt x="-246" y="3389"/>
                    <a:pt x="736" y="4394"/>
                  </a:cubicBezTo>
                  <a:cubicBezTo>
                    <a:pt x="1719" y="5400"/>
                    <a:pt x="3311" y="5400"/>
                    <a:pt x="4293" y="4394"/>
                  </a:cubicBezTo>
                  <a:cubicBezTo>
                    <a:pt x="5276" y="3389"/>
                    <a:pt x="5276" y="1760"/>
                    <a:pt x="4293" y="755"/>
                  </a:cubicBezTo>
                  <a:cubicBezTo>
                    <a:pt x="3802" y="252"/>
                    <a:pt x="3156" y="0"/>
                    <a:pt x="2512" y="0"/>
                  </a:cubicBezTo>
                  <a:close/>
                  <a:moveTo>
                    <a:pt x="15974" y="6786"/>
                  </a:moveTo>
                  <a:cubicBezTo>
                    <a:pt x="14493" y="6827"/>
                    <a:pt x="13075" y="7479"/>
                    <a:pt x="12048" y="8609"/>
                  </a:cubicBezTo>
                  <a:lnTo>
                    <a:pt x="12048" y="7250"/>
                  </a:lnTo>
                  <a:lnTo>
                    <a:pt x="7561" y="7250"/>
                  </a:lnTo>
                  <a:lnTo>
                    <a:pt x="7561" y="21600"/>
                  </a:lnTo>
                  <a:lnTo>
                    <a:pt x="12048" y="21600"/>
                  </a:lnTo>
                  <a:lnTo>
                    <a:pt x="12048" y="13067"/>
                  </a:lnTo>
                  <a:cubicBezTo>
                    <a:pt x="12157" y="11669"/>
                    <a:pt x="13375" y="10577"/>
                    <a:pt x="14805" y="10756"/>
                  </a:cubicBezTo>
                  <a:cubicBezTo>
                    <a:pt x="16039" y="10911"/>
                    <a:pt x="16934" y="12021"/>
                    <a:pt x="16865" y="13287"/>
                  </a:cubicBezTo>
                  <a:lnTo>
                    <a:pt x="16865" y="21600"/>
                  </a:lnTo>
                  <a:lnTo>
                    <a:pt x="21352" y="21600"/>
                  </a:lnTo>
                  <a:lnTo>
                    <a:pt x="21352" y="13357"/>
                  </a:lnTo>
                  <a:lnTo>
                    <a:pt x="21352" y="13287"/>
                  </a:lnTo>
                  <a:lnTo>
                    <a:pt x="21346" y="13287"/>
                  </a:lnTo>
                  <a:cubicBezTo>
                    <a:pt x="21354" y="12646"/>
                    <a:pt x="21328" y="12016"/>
                    <a:pt x="21244" y="11407"/>
                  </a:cubicBezTo>
                  <a:cubicBezTo>
                    <a:pt x="21154" y="10757"/>
                    <a:pt x="21010" y="10115"/>
                    <a:pt x="20734" y="9532"/>
                  </a:cubicBezTo>
                  <a:cubicBezTo>
                    <a:pt x="20160" y="8321"/>
                    <a:pt x="19052" y="7432"/>
                    <a:pt x="17710" y="7024"/>
                  </a:cubicBezTo>
                  <a:cubicBezTo>
                    <a:pt x="17135" y="6849"/>
                    <a:pt x="16551" y="6770"/>
                    <a:pt x="15974" y="6786"/>
                  </a:cubicBezTo>
                  <a:close/>
                  <a:moveTo>
                    <a:pt x="271" y="7250"/>
                  </a:moveTo>
                  <a:lnTo>
                    <a:pt x="271" y="21600"/>
                  </a:lnTo>
                  <a:lnTo>
                    <a:pt x="4759" y="21600"/>
                  </a:lnTo>
                  <a:lnTo>
                    <a:pt x="4759" y="7250"/>
                  </a:lnTo>
                  <a:lnTo>
                    <a:pt x="271" y="7250"/>
                  </a:lnTo>
                  <a:close/>
                </a:path>
              </a:pathLst>
            </a:custGeom>
            <a:solidFill>
              <a:srgbClr val="1E202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0" name="Oval 24">
              <a:extLst>
                <a:ext uri="{FF2B5EF4-FFF2-40B4-BE49-F238E27FC236}">
                  <a16:creationId xmlns:a16="http://schemas.microsoft.com/office/drawing/2014/main" id="{0839C006-EEE9-B541-9656-F1F509AE4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60005" y="7947226"/>
              <a:ext cx="569970" cy="56929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altLang="en-US" sz="3200">
                <a:solidFill>
                  <a:srgbClr val="FFFFFF"/>
                </a:solidFill>
                <a:latin typeface="Helvetica Light" charset="0"/>
                <a:ea typeface="Poppins" charset="0"/>
                <a:cs typeface="Poppins" charset="0"/>
                <a:sym typeface="Helvetica Light" charset="0"/>
              </a:endParaRPr>
            </a:p>
          </p:txBody>
        </p:sp>
        <p:sp>
          <p:nvSpPr>
            <p:cNvPr id="21" name="AutoShape 25">
              <a:extLst>
                <a:ext uri="{FF2B5EF4-FFF2-40B4-BE49-F238E27FC236}">
                  <a16:creationId xmlns:a16="http://schemas.microsoft.com/office/drawing/2014/main" id="{00B18235-E624-9041-9C2D-71D305A872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33061" y="8120074"/>
              <a:ext cx="225447" cy="223594"/>
            </a:xfrm>
            <a:custGeom>
              <a:avLst/>
              <a:gdLst>
                <a:gd name="T0" fmla="*/ 112718 w 21597"/>
                <a:gd name="T1" fmla="*/ 111813 h 21597"/>
                <a:gd name="T2" fmla="*/ 112718 w 21597"/>
                <a:gd name="T3" fmla="*/ 111813 h 21597"/>
                <a:gd name="T4" fmla="*/ 112718 w 21597"/>
                <a:gd name="T5" fmla="*/ 111813 h 21597"/>
                <a:gd name="T6" fmla="*/ 112718 w 21597"/>
                <a:gd name="T7" fmla="*/ 111813 h 215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97" h="21597">
                  <a:moveTo>
                    <a:pt x="4955" y="0"/>
                  </a:moveTo>
                  <a:cubicBezTo>
                    <a:pt x="4242" y="0"/>
                    <a:pt x="3702" y="-2"/>
                    <a:pt x="3248" y="29"/>
                  </a:cubicBezTo>
                  <a:cubicBezTo>
                    <a:pt x="2794" y="59"/>
                    <a:pt x="2425" y="122"/>
                    <a:pt x="2044" y="243"/>
                  </a:cubicBezTo>
                  <a:cubicBezTo>
                    <a:pt x="1625" y="395"/>
                    <a:pt x="1251" y="636"/>
                    <a:pt x="944" y="943"/>
                  </a:cubicBezTo>
                  <a:cubicBezTo>
                    <a:pt x="637" y="1251"/>
                    <a:pt x="396" y="1624"/>
                    <a:pt x="244" y="2044"/>
                  </a:cubicBezTo>
                  <a:cubicBezTo>
                    <a:pt x="122" y="2427"/>
                    <a:pt x="60" y="2800"/>
                    <a:pt x="29" y="3254"/>
                  </a:cubicBezTo>
                  <a:cubicBezTo>
                    <a:pt x="-1" y="3707"/>
                    <a:pt x="0" y="4240"/>
                    <a:pt x="1" y="4950"/>
                  </a:cubicBezTo>
                  <a:lnTo>
                    <a:pt x="1" y="16623"/>
                  </a:lnTo>
                  <a:cubicBezTo>
                    <a:pt x="1" y="17344"/>
                    <a:pt x="-1" y="17886"/>
                    <a:pt x="29" y="18342"/>
                  </a:cubicBezTo>
                  <a:cubicBezTo>
                    <a:pt x="60" y="18799"/>
                    <a:pt x="122" y="19170"/>
                    <a:pt x="244" y="19553"/>
                  </a:cubicBezTo>
                  <a:cubicBezTo>
                    <a:pt x="396" y="19972"/>
                    <a:pt x="637" y="20345"/>
                    <a:pt x="944" y="20653"/>
                  </a:cubicBezTo>
                  <a:cubicBezTo>
                    <a:pt x="1251" y="20960"/>
                    <a:pt x="1625" y="21201"/>
                    <a:pt x="2044" y="21353"/>
                  </a:cubicBezTo>
                  <a:cubicBezTo>
                    <a:pt x="2427" y="21475"/>
                    <a:pt x="2799" y="21537"/>
                    <a:pt x="3254" y="21568"/>
                  </a:cubicBezTo>
                  <a:cubicBezTo>
                    <a:pt x="3708" y="21598"/>
                    <a:pt x="4246" y="21597"/>
                    <a:pt x="4955" y="21596"/>
                  </a:cubicBezTo>
                  <a:lnTo>
                    <a:pt x="16625" y="21596"/>
                  </a:lnTo>
                  <a:cubicBezTo>
                    <a:pt x="17346" y="21596"/>
                    <a:pt x="17884" y="21598"/>
                    <a:pt x="18339" y="21568"/>
                  </a:cubicBezTo>
                  <a:cubicBezTo>
                    <a:pt x="18793" y="21537"/>
                    <a:pt x="19166" y="21475"/>
                    <a:pt x="19548" y="21353"/>
                  </a:cubicBezTo>
                  <a:cubicBezTo>
                    <a:pt x="19967" y="21201"/>
                    <a:pt x="20345" y="20960"/>
                    <a:pt x="20654" y="20653"/>
                  </a:cubicBezTo>
                  <a:cubicBezTo>
                    <a:pt x="20963" y="20345"/>
                    <a:pt x="21202" y="19972"/>
                    <a:pt x="21354" y="19553"/>
                  </a:cubicBezTo>
                  <a:cubicBezTo>
                    <a:pt x="21476" y="19170"/>
                    <a:pt x="21538" y="18796"/>
                    <a:pt x="21569" y="18342"/>
                  </a:cubicBezTo>
                  <a:cubicBezTo>
                    <a:pt x="21599" y="17889"/>
                    <a:pt x="21598" y="17356"/>
                    <a:pt x="21597" y="16646"/>
                  </a:cubicBezTo>
                  <a:lnTo>
                    <a:pt x="21597" y="4973"/>
                  </a:lnTo>
                  <a:cubicBezTo>
                    <a:pt x="21598" y="4252"/>
                    <a:pt x="21599" y="3710"/>
                    <a:pt x="21569" y="3254"/>
                  </a:cubicBezTo>
                  <a:cubicBezTo>
                    <a:pt x="21538" y="2797"/>
                    <a:pt x="21476" y="2426"/>
                    <a:pt x="21354" y="2044"/>
                  </a:cubicBezTo>
                  <a:cubicBezTo>
                    <a:pt x="21202" y="1624"/>
                    <a:pt x="20963" y="1251"/>
                    <a:pt x="20654" y="943"/>
                  </a:cubicBezTo>
                  <a:cubicBezTo>
                    <a:pt x="20345" y="636"/>
                    <a:pt x="19967" y="395"/>
                    <a:pt x="19548" y="243"/>
                  </a:cubicBezTo>
                  <a:cubicBezTo>
                    <a:pt x="19166" y="121"/>
                    <a:pt x="18792" y="59"/>
                    <a:pt x="18339" y="29"/>
                  </a:cubicBezTo>
                  <a:cubicBezTo>
                    <a:pt x="17885" y="-2"/>
                    <a:pt x="17352" y="0"/>
                    <a:pt x="16643" y="0"/>
                  </a:cubicBezTo>
                  <a:lnTo>
                    <a:pt x="4973" y="0"/>
                  </a:lnTo>
                  <a:lnTo>
                    <a:pt x="4955" y="0"/>
                  </a:lnTo>
                  <a:close/>
                  <a:moveTo>
                    <a:pt x="16093" y="2704"/>
                  </a:moveTo>
                  <a:lnTo>
                    <a:pt x="18599" y="2704"/>
                  </a:lnTo>
                  <a:cubicBezTo>
                    <a:pt x="18766" y="2704"/>
                    <a:pt x="18851" y="2704"/>
                    <a:pt x="18941" y="2733"/>
                  </a:cubicBezTo>
                  <a:cubicBezTo>
                    <a:pt x="19039" y="2768"/>
                    <a:pt x="19113" y="2843"/>
                    <a:pt x="19149" y="2941"/>
                  </a:cubicBezTo>
                  <a:cubicBezTo>
                    <a:pt x="19177" y="3031"/>
                    <a:pt x="19178" y="3119"/>
                    <a:pt x="19178" y="3288"/>
                  </a:cubicBezTo>
                  <a:lnTo>
                    <a:pt x="19178" y="5790"/>
                  </a:lnTo>
                  <a:cubicBezTo>
                    <a:pt x="19178" y="5956"/>
                    <a:pt x="19177" y="6041"/>
                    <a:pt x="19149" y="6131"/>
                  </a:cubicBezTo>
                  <a:cubicBezTo>
                    <a:pt x="19113" y="6230"/>
                    <a:pt x="19039" y="6304"/>
                    <a:pt x="18941" y="6340"/>
                  </a:cubicBezTo>
                  <a:cubicBezTo>
                    <a:pt x="18851" y="6368"/>
                    <a:pt x="18763" y="6369"/>
                    <a:pt x="18593" y="6369"/>
                  </a:cubicBezTo>
                  <a:lnTo>
                    <a:pt x="16093" y="6369"/>
                  </a:lnTo>
                  <a:cubicBezTo>
                    <a:pt x="15926" y="6369"/>
                    <a:pt x="15841" y="6368"/>
                    <a:pt x="15751" y="6340"/>
                  </a:cubicBezTo>
                  <a:cubicBezTo>
                    <a:pt x="15653" y="6304"/>
                    <a:pt x="15573" y="6230"/>
                    <a:pt x="15537" y="6131"/>
                  </a:cubicBezTo>
                  <a:cubicBezTo>
                    <a:pt x="15508" y="6041"/>
                    <a:pt x="15514" y="5953"/>
                    <a:pt x="15514" y="5784"/>
                  </a:cubicBezTo>
                  <a:lnTo>
                    <a:pt x="15514" y="3283"/>
                  </a:lnTo>
                  <a:cubicBezTo>
                    <a:pt x="15514" y="3116"/>
                    <a:pt x="15508" y="3031"/>
                    <a:pt x="15537" y="2941"/>
                  </a:cubicBezTo>
                  <a:cubicBezTo>
                    <a:pt x="15573" y="2843"/>
                    <a:pt x="15653" y="2768"/>
                    <a:pt x="15751" y="2733"/>
                  </a:cubicBezTo>
                  <a:cubicBezTo>
                    <a:pt x="15841" y="2704"/>
                    <a:pt x="15923" y="2704"/>
                    <a:pt x="16093" y="2704"/>
                  </a:cubicBezTo>
                  <a:close/>
                  <a:moveTo>
                    <a:pt x="10796" y="6537"/>
                  </a:moveTo>
                  <a:cubicBezTo>
                    <a:pt x="11896" y="6537"/>
                    <a:pt x="13001" y="6953"/>
                    <a:pt x="13841" y="7793"/>
                  </a:cubicBezTo>
                  <a:cubicBezTo>
                    <a:pt x="15520" y="9473"/>
                    <a:pt x="15520" y="12199"/>
                    <a:pt x="13841" y="13878"/>
                  </a:cubicBezTo>
                  <a:cubicBezTo>
                    <a:pt x="12162" y="15558"/>
                    <a:pt x="9436" y="15558"/>
                    <a:pt x="7757" y="13878"/>
                  </a:cubicBezTo>
                  <a:cubicBezTo>
                    <a:pt x="6078" y="12199"/>
                    <a:pt x="6078" y="9473"/>
                    <a:pt x="7757" y="7793"/>
                  </a:cubicBezTo>
                  <a:cubicBezTo>
                    <a:pt x="8597" y="6953"/>
                    <a:pt x="9696" y="6537"/>
                    <a:pt x="10796" y="6537"/>
                  </a:cubicBezTo>
                  <a:close/>
                  <a:moveTo>
                    <a:pt x="2403" y="9565"/>
                  </a:moveTo>
                  <a:lnTo>
                    <a:pt x="4191" y="9565"/>
                  </a:lnTo>
                  <a:cubicBezTo>
                    <a:pt x="3785" y="11684"/>
                    <a:pt x="4397" y="13957"/>
                    <a:pt x="6038" y="15598"/>
                  </a:cubicBezTo>
                  <a:cubicBezTo>
                    <a:pt x="8667" y="18228"/>
                    <a:pt x="12931" y="18228"/>
                    <a:pt x="15560" y="15598"/>
                  </a:cubicBezTo>
                  <a:cubicBezTo>
                    <a:pt x="17201" y="13957"/>
                    <a:pt x="17813" y="11684"/>
                    <a:pt x="17407" y="9565"/>
                  </a:cubicBezTo>
                  <a:lnTo>
                    <a:pt x="19195" y="9565"/>
                  </a:lnTo>
                  <a:lnTo>
                    <a:pt x="19195" y="17567"/>
                  </a:lnTo>
                  <a:cubicBezTo>
                    <a:pt x="19195" y="17800"/>
                    <a:pt x="19194" y="17974"/>
                    <a:pt x="19184" y="18122"/>
                  </a:cubicBezTo>
                  <a:cubicBezTo>
                    <a:pt x="19173" y="18271"/>
                    <a:pt x="19154" y="18396"/>
                    <a:pt x="19114" y="18522"/>
                  </a:cubicBezTo>
                  <a:cubicBezTo>
                    <a:pt x="19064" y="18660"/>
                    <a:pt x="18986" y="18779"/>
                    <a:pt x="18883" y="18881"/>
                  </a:cubicBezTo>
                  <a:cubicBezTo>
                    <a:pt x="18780" y="18983"/>
                    <a:pt x="18655" y="19064"/>
                    <a:pt x="18518" y="19113"/>
                  </a:cubicBezTo>
                  <a:cubicBezTo>
                    <a:pt x="18392" y="19153"/>
                    <a:pt x="18268" y="19172"/>
                    <a:pt x="18119" y="19182"/>
                  </a:cubicBezTo>
                  <a:cubicBezTo>
                    <a:pt x="17969" y="19192"/>
                    <a:pt x="17794" y="19194"/>
                    <a:pt x="17557" y="19194"/>
                  </a:cubicBezTo>
                  <a:lnTo>
                    <a:pt x="4035" y="19194"/>
                  </a:lnTo>
                  <a:cubicBezTo>
                    <a:pt x="3801" y="19194"/>
                    <a:pt x="3628" y="19192"/>
                    <a:pt x="3479" y="19182"/>
                  </a:cubicBezTo>
                  <a:cubicBezTo>
                    <a:pt x="3331" y="19172"/>
                    <a:pt x="3206" y="19153"/>
                    <a:pt x="3080" y="19113"/>
                  </a:cubicBezTo>
                  <a:cubicBezTo>
                    <a:pt x="2943" y="19064"/>
                    <a:pt x="2818" y="18983"/>
                    <a:pt x="2715" y="18881"/>
                  </a:cubicBezTo>
                  <a:cubicBezTo>
                    <a:pt x="2612" y="18779"/>
                    <a:pt x="2534" y="18660"/>
                    <a:pt x="2484" y="18522"/>
                  </a:cubicBezTo>
                  <a:cubicBezTo>
                    <a:pt x="2444" y="18396"/>
                    <a:pt x="2425" y="18273"/>
                    <a:pt x="2414" y="18122"/>
                  </a:cubicBezTo>
                  <a:cubicBezTo>
                    <a:pt x="2404" y="17972"/>
                    <a:pt x="2403" y="17792"/>
                    <a:pt x="2403" y="17555"/>
                  </a:cubicBezTo>
                  <a:lnTo>
                    <a:pt x="2403" y="9565"/>
                  </a:lnTo>
                  <a:close/>
                </a:path>
              </a:pathLst>
            </a:custGeom>
            <a:solidFill>
              <a:srgbClr val="1E202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ru-RU"/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683112CA-291C-7B42-B015-8126E4C6B966}"/>
              </a:ext>
            </a:extLst>
          </p:cNvPr>
          <p:cNvGrpSpPr/>
          <p:nvPr userDrawn="1"/>
        </p:nvGrpSpPr>
        <p:grpSpPr>
          <a:xfrm>
            <a:off x="958752" y="12186592"/>
            <a:ext cx="5650561" cy="696961"/>
            <a:chOff x="5821359" y="12281719"/>
            <a:chExt cx="5650561" cy="696961"/>
          </a:xfrm>
        </p:grpSpPr>
        <p:sp>
          <p:nvSpPr>
            <p:cNvPr id="23" name="Text Box 3">
              <a:extLst>
                <a:ext uri="{FF2B5EF4-FFF2-40B4-BE49-F238E27FC236}">
                  <a16:creationId xmlns:a16="http://schemas.microsoft.com/office/drawing/2014/main" id="{E509BD49-9380-D14F-B549-B6D03E78155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752253" y="12359061"/>
              <a:ext cx="4719667" cy="5699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eaLnBrk="1">
                <a:lnSpc>
                  <a:spcPct val="120000"/>
                </a:lnSpc>
                <a:defRPr/>
              </a:pPr>
              <a:r>
                <a:rPr lang="en-US" altLang="x-none" sz="2500" b="1" spc="300" dirty="0">
                  <a:solidFill>
                    <a:srgbClr val="D4DDE5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oppins Medium" charset="0"/>
                </a:rPr>
                <a:t>MARKETING PLAN </a:t>
              </a:r>
              <a:r>
                <a:rPr lang="en-US" altLang="x-none" sz="2500" b="1" spc="300" dirty="0">
                  <a:solidFill>
                    <a:srgbClr val="939BA7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oppins Medium" charset="0"/>
                </a:rPr>
                <a:t>2.0</a:t>
              </a:r>
              <a:endParaRPr lang="x-none" altLang="x-none" sz="2500" b="1" spc="300" dirty="0">
                <a:solidFill>
                  <a:srgbClr val="939BA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endParaRPr>
            </a:p>
          </p:txBody>
        </p:sp>
        <p:sp>
          <p:nvSpPr>
            <p:cNvPr id="24" name="Скругленный прямоугольник 23">
              <a:extLst>
                <a:ext uri="{FF2B5EF4-FFF2-40B4-BE49-F238E27FC236}">
                  <a16:creationId xmlns:a16="http://schemas.microsoft.com/office/drawing/2014/main" id="{D8843129-8BE0-7D4A-AD9C-44C7028E2F0E}"/>
                </a:ext>
              </a:extLst>
            </p:cNvPr>
            <p:cNvSpPr/>
            <p:nvPr/>
          </p:nvSpPr>
          <p:spPr bwMode="auto">
            <a:xfrm>
              <a:off x="5821359" y="12281719"/>
              <a:ext cx="696961" cy="696961"/>
            </a:xfrm>
            <a:prstGeom prst="roundRect">
              <a:avLst>
                <a:gd name="adj" fmla="val 11359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13500000" scaled="1"/>
              <a:tileRect/>
            </a:gradFill>
            <a:ln w="127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38100" tIns="38100" rIns="381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000" b="0" i="0" u="none" strike="noStrike" cap="none" normalizeH="0" baseline="0">
                <a:ln>
                  <a:noFill/>
                </a:ln>
                <a:solidFill>
                  <a:srgbClr val="74808C"/>
                </a:solidFill>
                <a:effectLst/>
                <a:latin typeface="Poppins" charset="0"/>
                <a:ea typeface="Poppins" charset="0"/>
                <a:cs typeface="Poppins" charset="0"/>
                <a:sym typeface="Poppins" charset="0"/>
              </a:endParaRPr>
            </a:p>
          </p:txBody>
        </p:sp>
        <p:sp>
          <p:nvSpPr>
            <p:cNvPr id="25" name="Text Box 3">
              <a:extLst>
                <a:ext uri="{FF2B5EF4-FFF2-40B4-BE49-F238E27FC236}">
                  <a16:creationId xmlns:a16="http://schemas.microsoft.com/office/drawing/2014/main" id="{F8FFD7B4-8625-7B47-AFB6-70CDBCC6EDA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862230" y="12359061"/>
              <a:ext cx="656090" cy="5699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algn="ctr" eaLnBrk="1">
                <a:lnSpc>
                  <a:spcPct val="120000"/>
                </a:lnSpc>
                <a:defRPr/>
              </a:pPr>
              <a:r>
                <a:rPr lang="en-US" altLang="x-none" sz="2500" b="1" spc="300" dirty="0">
                  <a:solidFill>
                    <a:srgbClr val="1E202A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oppins Medium" charset="0"/>
                </a:rPr>
                <a:t>M</a:t>
              </a:r>
              <a:endParaRPr lang="x-none" altLang="x-none" sz="2500" b="1" spc="300" dirty="0">
                <a:solidFill>
                  <a:srgbClr val="1E202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5853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460864" y="1758084"/>
            <a:ext cx="5113337" cy="5111750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863408" y="1758084"/>
            <a:ext cx="5113337" cy="5111750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2265952" y="1758084"/>
            <a:ext cx="5113337" cy="5111750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17668497" y="1758084"/>
            <a:ext cx="5113337" cy="5111750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460864" y="7247762"/>
            <a:ext cx="5113337" cy="5111750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6863408" y="7247762"/>
            <a:ext cx="5113337" cy="5111750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12265952" y="7247762"/>
            <a:ext cx="5113337" cy="5111750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17668497" y="7247762"/>
            <a:ext cx="5113337" cy="5111750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C6067F36-9C8D-9840-9931-D24E3DA4580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2488525" y="593304"/>
            <a:ext cx="895350" cy="4826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2"/>
                </a:solidFill>
                <a:latin typeface="Montserrat" charset="0"/>
                <a:ea typeface="Montserrat" charset="0"/>
                <a:cs typeface="Montserrat" charset="0"/>
                <a:sym typeface="Poppins" charset="0"/>
              </a:defRPr>
            </a:lvl1pPr>
          </a:lstStyle>
          <a:p>
            <a:pPr>
              <a:defRPr/>
            </a:pPr>
            <a:fld id="{495FC7DF-7707-9845-8231-4E91938DA915}" type="slidenum">
              <a:rPr lang="x-none" altLang="x-none"/>
              <a:pPr>
                <a:defRPr/>
              </a:pPr>
              <a:t>‹#›</a:t>
            </a:fld>
            <a:endParaRPr lang="x-none" altLang="x-none"/>
          </a:p>
        </p:txBody>
      </p:sp>
      <p:grpSp>
        <p:nvGrpSpPr>
          <p:cNvPr id="36" name="Group 3">
            <a:extLst>
              <a:ext uri="{FF2B5EF4-FFF2-40B4-BE49-F238E27FC236}">
                <a16:creationId xmlns:a16="http://schemas.microsoft.com/office/drawing/2014/main" id="{C202C329-66C5-864B-B8E3-3091D2406E3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9896856" y="12263934"/>
            <a:ext cx="3478213" cy="569912"/>
            <a:chOff x="13551417" y="7947226"/>
            <a:chExt cx="3478558" cy="569290"/>
          </a:xfrm>
        </p:grpSpPr>
        <p:sp>
          <p:nvSpPr>
            <p:cNvPr id="37" name="Oval 3">
              <a:extLst>
                <a:ext uri="{FF2B5EF4-FFF2-40B4-BE49-F238E27FC236}">
                  <a16:creationId xmlns:a16="http://schemas.microsoft.com/office/drawing/2014/main" id="{77B5E8E2-4353-534E-8DF3-65A385D4F7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51417" y="7947226"/>
              <a:ext cx="569970" cy="56929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altLang="en-US" sz="3200">
                <a:solidFill>
                  <a:srgbClr val="FFFFFF"/>
                </a:solidFill>
                <a:latin typeface="Helvetica Light" charset="0"/>
                <a:ea typeface="Poppins" charset="0"/>
                <a:cs typeface="Poppins" charset="0"/>
                <a:sym typeface="Helvetica Light" charset="0"/>
              </a:endParaRPr>
            </a:p>
          </p:txBody>
        </p:sp>
        <p:sp>
          <p:nvSpPr>
            <p:cNvPr id="38" name="AutoShape 4">
              <a:extLst>
                <a:ext uri="{FF2B5EF4-FFF2-40B4-BE49-F238E27FC236}">
                  <a16:creationId xmlns:a16="http://schemas.microsoft.com/office/drawing/2014/main" id="{FEEEF743-55BD-1144-953E-798D569D8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72102" y="8112146"/>
              <a:ext cx="128600" cy="242622"/>
            </a:xfrm>
            <a:custGeom>
              <a:avLst/>
              <a:gdLst>
                <a:gd name="T0" fmla="*/ 64300 w 21600"/>
                <a:gd name="T1" fmla="*/ 121362 h 21595"/>
                <a:gd name="T2" fmla="*/ 64300 w 21600"/>
                <a:gd name="T3" fmla="*/ 121362 h 21595"/>
                <a:gd name="T4" fmla="*/ 64300 w 21600"/>
                <a:gd name="T5" fmla="*/ 121362 h 21595"/>
                <a:gd name="T6" fmla="*/ 64300 w 21600"/>
                <a:gd name="T7" fmla="*/ 121362 h 2159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595">
                  <a:moveTo>
                    <a:pt x="14325" y="0"/>
                  </a:moveTo>
                  <a:cubicBezTo>
                    <a:pt x="11947" y="-5"/>
                    <a:pt x="9683" y="535"/>
                    <a:pt x="8120" y="1477"/>
                  </a:cubicBezTo>
                  <a:cubicBezTo>
                    <a:pt x="6945" y="2186"/>
                    <a:pt x="6249" y="3081"/>
                    <a:pt x="6144" y="4019"/>
                  </a:cubicBezTo>
                  <a:lnTo>
                    <a:pt x="6123" y="7733"/>
                  </a:lnTo>
                  <a:lnTo>
                    <a:pt x="0" y="7733"/>
                  </a:lnTo>
                  <a:lnTo>
                    <a:pt x="0" y="11796"/>
                  </a:lnTo>
                  <a:lnTo>
                    <a:pt x="6103" y="11796"/>
                  </a:lnTo>
                  <a:lnTo>
                    <a:pt x="6052" y="21595"/>
                  </a:lnTo>
                  <a:lnTo>
                    <a:pt x="14509" y="21595"/>
                  </a:lnTo>
                  <a:lnTo>
                    <a:pt x="14509" y="11796"/>
                  </a:lnTo>
                  <a:lnTo>
                    <a:pt x="20469" y="11796"/>
                  </a:lnTo>
                  <a:lnTo>
                    <a:pt x="21447" y="7733"/>
                  </a:lnTo>
                  <a:lnTo>
                    <a:pt x="14509" y="7733"/>
                  </a:lnTo>
                  <a:lnTo>
                    <a:pt x="14509" y="4988"/>
                  </a:lnTo>
                  <a:cubicBezTo>
                    <a:pt x="14453" y="4560"/>
                    <a:pt x="14822" y="4150"/>
                    <a:pt x="15487" y="3901"/>
                  </a:cubicBezTo>
                  <a:cubicBezTo>
                    <a:pt x="15925" y="3738"/>
                    <a:pt x="16459" y="3660"/>
                    <a:pt x="16995" y="3682"/>
                  </a:cubicBezTo>
                  <a:lnTo>
                    <a:pt x="21600" y="3677"/>
                  </a:lnTo>
                  <a:lnTo>
                    <a:pt x="21590" y="0"/>
                  </a:lnTo>
                  <a:lnTo>
                    <a:pt x="14325" y="0"/>
                  </a:lnTo>
                  <a:close/>
                </a:path>
              </a:pathLst>
            </a:custGeom>
            <a:solidFill>
              <a:srgbClr val="1E202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39" name="Oval 6">
              <a:extLst>
                <a:ext uri="{FF2B5EF4-FFF2-40B4-BE49-F238E27FC236}">
                  <a16:creationId xmlns:a16="http://schemas.microsoft.com/office/drawing/2014/main" id="{030830E5-DCC1-0745-8B4C-057C47E83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78564" y="7947226"/>
              <a:ext cx="569970" cy="56929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altLang="en-US" sz="3200">
                <a:solidFill>
                  <a:srgbClr val="FFFFFF"/>
                </a:solidFill>
                <a:latin typeface="Helvetica Light" charset="0"/>
                <a:ea typeface="Poppins" charset="0"/>
                <a:cs typeface="Poppins" charset="0"/>
                <a:sym typeface="Helvetica Light" charset="0"/>
              </a:endParaRPr>
            </a:p>
          </p:txBody>
        </p:sp>
        <p:sp>
          <p:nvSpPr>
            <p:cNvPr id="40" name="AutoShape 7">
              <a:extLst>
                <a:ext uri="{FF2B5EF4-FFF2-40B4-BE49-F238E27FC236}">
                  <a16:creationId xmlns:a16="http://schemas.microsoft.com/office/drawing/2014/main" id="{C29360A8-5320-2C47-B8C5-933D4F1BE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50031" y="8128003"/>
              <a:ext cx="247675" cy="204563"/>
            </a:xfrm>
            <a:custGeom>
              <a:avLst/>
              <a:gdLst>
                <a:gd name="T0" fmla="*/ 123838 w 21600"/>
                <a:gd name="T1" fmla="*/ 106277 h 20609"/>
                <a:gd name="T2" fmla="*/ 123838 w 21600"/>
                <a:gd name="T3" fmla="*/ 106277 h 20609"/>
                <a:gd name="T4" fmla="*/ 123838 w 21600"/>
                <a:gd name="T5" fmla="*/ 106277 h 20609"/>
                <a:gd name="T6" fmla="*/ 123838 w 21600"/>
                <a:gd name="T7" fmla="*/ 106277 h 2060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0609">
                  <a:moveTo>
                    <a:pt x="20989" y="488"/>
                  </a:moveTo>
                  <a:cubicBezTo>
                    <a:pt x="20829" y="951"/>
                    <a:pt x="20629" y="1394"/>
                    <a:pt x="20393" y="1811"/>
                  </a:cubicBezTo>
                  <a:cubicBezTo>
                    <a:pt x="20078" y="2370"/>
                    <a:pt x="19700" y="2878"/>
                    <a:pt x="19269" y="3322"/>
                  </a:cubicBezTo>
                  <a:cubicBezTo>
                    <a:pt x="19683" y="3307"/>
                    <a:pt x="20095" y="3243"/>
                    <a:pt x="20498" y="3130"/>
                  </a:cubicBezTo>
                  <a:cubicBezTo>
                    <a:pt x="20877" y="3024"/>
                    <a:pt x="21246" y="2876"/>
                    <a:pt x="21600" y="2687"/>
                  </a:cubicBezTo>
                  <a:cubicBezTo>
                    <a:pt x="21316" y="3218"/>
                    <a:pt x="20987" y="3713"/>
                    <a:pt x="20617" y="4166"/>
                  </a:cubicBezTo>
                  <a:cubicBezTo>
                    <a:pt x="20223" y="4649"/>
                    <a:pt x="19784" y="5081"/>
                    <a:pt x="19309" y="5454"/>
                  </a:cubicBezTo>
                  <a:cubicBezTo>
                    <a:pt x="19444" y="7795"/>
                    <a:pt x="19109" y="10097"/>
                    <a:pt x="18370" y="12200"/>
                  </a:cubicBezTo>
                  <a:cubicBezTo>
                    <a:pt x="17648" y="14253"/>
                    <a:pt x="16533" y="16141"/>
                    <a:pt x="14986" y="17569"/>
                  </a:cubicBezTo>
                  <a:cubicBezTo>
                    <a:pt x="13903" y="18568"/>
                    <a:pt x="12649" y="19278"/>
                    <a:pt x="11333" y="19776"/>
                  </a:cubicBezTo>
                  <a:cubicBezTo>
                    <a:pt x="7577" y="21197"/>
                    <a:pt x="3487" y="20789"/>
                    <a:pt x="0" y="18635"/>
                  </a:cubicBezTo>
                  <a:cubicBezTo>
                    <a:pt x="1193" y="18716"/>
                    <a:pt x="2389" y="18532"/>
                    <a:pt x="3523" y="18094"/>
                  </a:cubicBezTo>
                  <a:cubicBezTo>
                    <a:pt x="4495" y="17719"/>
                    <a:pt x="5407" y="17162"/>
                    <a:pt x="6225" y="16446"/>
                  </a:cubicBezTo>
                  <a:cubicBezTo>
                    <a:pt x="5098" y="16406"/>
                    <a:pt x="4024" y="15887"/>
                    <a:pt x="3208" y="14986"/>
                  </a:cubicBezTo>
                  <a:cubicBezTo>
                    <a:pt x="2632" y="14351"/>
                    <a:pt x="2210" y="13551"/>
                    <a:pt x="1985" y="12667"/>
                  </a:cubicBezTo>
                  <a:cubicBezTo>
                    <a:pt x="2291" y="12709"/>
                    <a:pt x="2600" y="12724"/>
                    <a:pt x="2908" y="12712"/>
                  </a:cubicBezTo>
                  <a:cubicBezTo>
                    <a:pt x="3196" y="12701"/>
                    <a:pt x="3482" y="12666"/>
                    <a:pt x="3766" y="12608"/>
                  </a:cubicBezTo>
                  <a:cubicBezTo>
                    <a:pt x="2710" y="12261"/>
                    <a:pt x="1802" y="11471"/>
                    <a:pt x="1219" y="10392"/>
                  </a:cubicBezTo>
                  <a:cubicBezTo>
                    <a:pt x="728" y="9483"/>
                    <a:pt x="496" y="8418"/>
                    <a:pt x="556" y="7347"/>
                  </a:cubicBezTo>
                  <a:cubicBezTo>
                    <a:pt x="865" y="7528"/>
                    <a:pt x="1185" y="7682"/>
                    <a:pt x="1514" y="7808"/>
                  </a:cubicBezTo>
                  <a:cubicBezTo>
                    <a:pt x="1827" y="7928"/>
                    <a:pt x="2147" y="8023"/>
                    <a:pt x="2471" y="8092"/>
                  </a:cubicBezTo>
                  <a:cubicBezTo>
                    <a:pt x="1633" y="7267"/>
                    <a:pt x="1044" y="6153"/>
                    <a:pt x="791" y="4912"/>
                  </a:cubicBezTo>
                  <a:cubicBezTo>
                    <a:pt x="541" y="3690"/>
                    <a:pt x="630" y="2408"/>
                    <a:pt x="1044" y="1248"/>
                  </a:cubicBezTo>
                  <a:cubicBezTo>
                    <a:pt x="2154" y="2776"/>
                    <a:pt x="3509" y="4041"/>
                    <a:pt x="5034" y="4972"/>
                  </a:cubicBezTo>
                  <a:cubicBezTo>
                    <a:pt x="6714" y="5998"/>
                    <a:pt x="8564" y="6597"/>
                    <a:pt x="10460" y="6728"/>
                  </a:cubicBezTo>
                  <a:cubicBezTo>
                    <a:pt x="9854" y="4014"/>
                    <a:pt x="11145" y="1215"/>
                    <a:pt x="13427" y="291"/>
                  </a:cubicBezTo>
                  <a:cubicBezTo>
                    <a:pt x="15140" y="-403"/>
                    <a:pt x="17045" y="169"/>
                    <a:pt x="18253" y="1739"/>
                  </a:cubicBezTo>
                  <a:cubicBezTo>
                    <a:pt x="18767" y="1670"/>
                    <a:pt x="19270" y="1521"/>
                    <a:pt x="19749" y="1295"/>
                  </a:cubicBezTo>
                  <a:cubicBezTo>
                    <a:pt x="20190" y="1087"/>
                    <a:pt x="20606" y="816"/>
                    <a:pt x="20989" y="488"/>
                  </a:cubicBezTo>
                  <a:close/>
                </a:path>
              </a:pathLst>
            </a:custGeom>
            <a:solidFill>
              <a:srgbClr val="1E202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41" name="Oval 9">
              <a:extLst>
                <a:ext uri="{FF2B5EF4-FFF2-40B4-BE49-F238E27FC236}">
                  <a16:creationId xmlns:a16="http://schemas.microsoft.com/office/drawing/2014/main" id="{A469A161-DC5D-B44D-A3D4-C3B280C47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05711" y="7947226"/>
              <a:ext cx="569970" cy="56929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altLang="en-US" sz="3200">
                <a:solidFill>
                  <a:srgbClr val="FFFFFF"/>
                </a:solidFill>
                <a:latin typeface="Helvetica Light" charset="0"/>
                <a:ea typeface="Poppins" charset="0"/>
                <a:cs typeface="Poppins" charset="0"/>
                <a:sym typeface="Helvetica Light" charset="0"/>
              </a:endParaRPr>
            </a:p>
          </p:txBody>
        </p:sp>
        <p:sp>
          <p:nvSpPr>
            <p:cNvPr id="42" name="AutoShape 10">
              <a:extLst>
                <a:ext uri="{FF2B5EF4-FFF2-40B4-BE49-F238E27FC236}">
                  <a16:creationId xmlns:a16="http://schemas.microsoft.com/office/drawing/2014/main" id="{0EDE0B41-62AB-3F4D-93EA-A1A3AF2E4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58126" y="8137518"/>
              <a:ext cx="303243" cy="193464"/>
            </a:xfrm>
            <a:custGeom>
              <a:avLst/>
              <a:gdLst>
                <a:gd name="T0" fmla="*/ 151614 w 20949"/>
                <a:gd name="T1" fmla="*/ 96727 h 20595"/>
                <a:gd name="T2" fmla="*/ 151614 w 20949"/>
                <a:gd name="T3" fmla="*/ 96727 h 20595"/>
                <a:gd name="T4" fmla="*/ 151614 w 20949"/>
                <a:gd name="T5" fmla="*/ 96727 h 20595"/>
                <a:gd name="T6" fmla="*/ 151614 w 20949"/>
                <a:gd name="T7" fmla="*/ 96727 h 2059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949" h="20595">
                  <a:moveTo>
                    <a:pt x="6669" y="0"/>
                  </a:moveTo>
                  <a:cubicBezTo>
                    <a:pt x="4962" y="0"/>
                    <a:pt x="3255" y="1006"/>
                    <a:pt x="1953" y="3017"/>
                  </a:cubicBezTo>
                  <a:cubicBezTo>
                    <a:pt x="-651" y="7038"/>
                    <a:pt x="-651" y="13558"/>
                    <a:pt x="1953" y="17579"/>
                  </a:cubicBezTo>
                  <a:cubicBezTo>
                    <a:pt x="4557" y="21600"/>
                    <a:pt x="8780" y="21600"/>
                    <a:pt x="11384" y="17579"/>
                  </a:cubicBezTo>
                  <a:cubicBezTo>
                    <a:pt x="13022" y="15050"/>
                    <a:pt x="13627" y="11534"/>
                    <a:pt x="13205" y="8272"/>
                  </a:cubicBezTo>
                  <a:lnTo>
                    <a:pt x="13026" y="8272"/>
                  </a:lnTo>
                  <a:lnTo>
                    <a:pt x="13026" y="8259"/>
                  </a:lnTo>
                  <a:lnTo>
                    <a:pt x="6690" y="8259"/>
                  </a:lnTo>
                  <a:lnTo>
                    <a:pt x="6690" y="12305"/>
                  </a:lnTo>
                  <a:lnTo>
                    <a:pt x="10410" y="12305"/>
                  </a:lnTo>
                  <a:cubicBezTo>
                    <a:pt x="10222" y="13151"/>
                    <a:pt x="9915" y="13949"/>
                    <a:pt x="9477" y="14627"/>
                  </a:cubicBezTo>
                  <a:cubicBezTo>
                    <a:pt x="7927" y="17019"/>
                    <a:pt x="5415" y="17019"/>
                    <a:pt x="3865" y="14627"/>
                  </a:cubicBezTo>
                  <a:cubicBezTo>
                    <a:pt x="2316" y="12234"/>
                    <a:pt x="2316" y="8361"/>
                    <a:pt x="3865" y="5969"/>
                  </a:cubicBezTo>
                  <a:cubicBezTo>
                    <a:pt x="4640" y="4773"/>
                    <a:pt x="5654" y="4174"/>
                    <a:pt x="6669" y="4174"/>
                  </a:cubicBezTo>
                  <a:cubicBezTo>
                    <a:pt x="7633" y="4174"/>
                    <a:pt x="8593" y="4730"/>
                    <a:pt x="9352" y="5808"/>
                  </a:cubicBezTo>
                  <a:lnTo>
                    <a:pt x="11297" y="2894"/>
                  </a:lnTo>
                  <a:cubicBezTo>
                    <a:pt x="10006" y="970"/>
                    <a:pt x="8339" y="0"/>
                    <a:pt x="6669" y="0"/>
                  </a:cubicBezTo>
                  <a:close/>
                  <a:moveTo>
                    <a:pt x="16904" y="5120"/>
                  </a:moveTo>
                  <a:lnTo>
                    <a:pt x="16904" y="8490"/>
                  </a:lnTo>
                  <a:lnTo>
                    <a:pt x="14721" y="8490"/>
                  </a:lnTo>
                  <a:lnTo>
                    <a:pt x="14721" y="11359"/>
                  </a:lnTo>
                  <a:lnTo>
                    <a:pt x="16904" y="11359"/>
                  </a:lnTo>
                  <a:lnTo>
                    <a:pt x="16904" y="14730"/>
                  </a:lnTo>
                  <a:lnTo>
                    <a:pt x="18766" y="14730"/>
                  </a:lnTo>
                  <a:lnTo>
                    <a:pt x="18766" y="11359"/>
                  </a:lnTo>
                  <a:lnTo>
                    <a:pt x="20949" y="11359"/>
                  </a:lnTo>
                  <a:lnTo>
                    <a:pt x="20949" y="8490"/>
                  </a:lnTo>
                  <a:lnTo>
                    <a:pt x="18766" y="8490"/>
                  </a:lnTo>
                  <a:lnTo>
                    <a:pt x="18766" y="5120"/>
                  </a:lnTo>
                  <a:lnTo>
                    <a:pt x="16904" y="5120"/>
                  </a:lnTo>
                  <a:close/>
                </a:path>
              </a:pathLst>
            </a:custGeom>
            <a:solidFill>
              <a:srgbClr val="1E202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43" name="Oval 12">
              <a:extLst>
                <a:ext uri="{FF2B5EF4-FFF2-40B4-BE49-F238E27FC236}">
                  <a16:creationId xmlns:a16="http://schemas.microsoft.com/office/drawing/2014/main" id="{36882745-0CCF-304B-A33F-ABA4E3169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32858" y="7947226"/>
              <a:ext cx="569970" cy="56929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altLang="en-US" sz="3200">
                <a:solidFill>
                  <a:srgbClr val="FFFFFF"/>
                </a:solidFill>
                <a:latin typeface="Helvetica Light" charset="0"/>
                <a:ea typeface="Poppins" charset="0"/>
                <a:cs typeface="Poppins" charset="0"/>
                <a:sym typeface="Helvetica Light" charset="0"/>
              </a:endParaRPr>
            </a:p>
          </p:txBody>
        </p:sp>
        <p:sp>
          <p:nvSpPr>
            <p:cNvPr id="44" name="AutoShape 13">
              <a:extLst>
                <a:ext uri="{FF2B5EF4-FFF2-40B4-BE49-F238E27FC236}">
                  <a16:creationId xmlns:a16="http://schemas.microsoft.com/office/drawing/2014/main" id="{813456D5-D402-094A-B4FD-22B6B278D0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13851" y="8118489"/>
              <a:ext cx="227036" cy="225179"/>
            </a:xfrm>
            <a:custGeom>
              <a:avLst/>
              <a:gdLst>
                <a:gd name="T0" fmla="*/ 113518 w 21352"/>
                <a:gd name="T1" fmla="*/ 112590 h 21600"/>
                <a:gd name="T2" fmla="*/ 113518 w 21352"/>
                <a:gd name="T3" fmla="*/ 112590 h 21600"/>
                <a:gd name="T4" fmla="*/ 113518 w 21352"/>
                <a:gd name="T5" fmla="*/ 112590 h 21600"/>
                <a:gd name="T6" fmla="*/ 113518 w 21352"/>
                <a:gd name="T7" fmla="*/ 11259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352" h="21600">
                  <a:moveTo>
                    <a:pt x="2512" y="0"/>
                  </a:moveTo>
                  <a:cubicBezTo>
                    <a:pt x="1868" y="0"/>
                    <a:pt x="1228" y="252"/>
                    <a:pt x="736" y="755"/>
                  </a:cubicBezTo>
                  <a:cubicBezTo>
                    <a:pt x="-246" y="1760"/>
                    <a:pt x="-246" y="3389"/>
                    <a:pt x="736" y="4394"/>
                  </a:cubicBezTo>
                  <a:cubicBezTo>
                    <a:pt x="1719" y="5400"/>
                    <a:pt x="3311" y="5400"/>
                    <a:pt x="4293" y="4394"/>
                  </a:cubicBezTo>
                  <a:cubicBezTo>
                    <a:pt x="5276" y="3389"/>
                    <a:pt x="5276" y="1760"/>
                    <a:pt x="4293" y="755"/>
                  </a:cubicBezTo>
                  <a:cubicBezTo>
                    <a:pt x="3802" y="252"/>
                    <a:pt x="3156" y="0"/>
                    <a:pt x="2512" y="0"/>
                  </a:cubicBezTo>
                  <a:close/>
                  <a:moveTo>
                    <a:pt x="15974" y="6786"/>
                  </a:moveTo>
                  <a:cubicBezTo>
                    <a:pt x="14493" y="6827"/>
                    <a:pt x="13075" y="7479"/>
                    <a:pt x="12048" y="8609"/>
                  </a:cubicBezTo>
                  <a:lnTo>
                    <a:pt x="12048" y="7250"/>
                  </a:lnTo>
                  <a:lnTo>
                    <a:pt x="7561" y="7250"/>
                  </a:lnTo>
                  <a:lnTo>
                    <a:pt x="7561" y="21600"/>
                  </a:lnTo>
                  <a:lnTo>
                    <a:pt x="12048" y="21600"/>
                  </a:lnTo>
                  <a:lnTo>
                    <a:pt x="12048" y="13067"/>
                  </a:lnTo>
                  <a:cubicBezTo>
                    <a:pt x="12157" y="11669"/>
                    <a:pt x="13375" y="10577"/>
                    <a:pt x="14805" y="10756"/>
                  </a:cubicBezTo>
                  <a:cubicBezTo>
                    <a:pt x="16039" y="10911"/>
                    <a:pt x="16934" y="12021"/>
                    <a:pt x="16865" y="13287"/>
                  </a:cubicBezTo>
                  <a:lnTo>
                    <a:pt x="16865" y="21600"/>
                  </a:lnTo>
                  <a:lnTo>
                    <a:pt x="21352" y="21600"/>
                  </a:lnTo>
                  <a:lnTo>
                    <a:pt x="21352" y="13357"/>
                  </a:lnTo>
                  <a:lnTo>
                    <a:pt x="21352" y="13287"/>
                  </a:lnTo>
                  <a:lnTo>
                    <a:pt x="21346" y="13287"/>
                  </a:lnTo>
                  <a:cubicBezTo>
                    <a:pt x="21354" y="12646"/>
                    <a:pt x="21328" y="12016"/>
                    <a:pt x="21244" y="11407"/>
                  </a:cubicBezTo>
                  <a:cubicBezTo>
                    <a:pt x="21154" y="10757"/>
                    <a:pt x="21010" y="10115"/>
                    <a:pt x="20734" y="9532"/>
                  </a:cubicBezTo>
                  <a:cubicBezTo>
                    <a:pt x="20160" y="8321"/>
                    <a:pt x="19052" y="7432"/>
                    <a:pt x="17710" y="7024"/>
                  </a:cubicBezTo>
                  <a:cubicBezTo>
                    <a:pt x="17135" y="6849"/>
                    <a:pt x="16551" y="6770"/>
                    <a:pt x="15974" y="6786"/>
                  </a:cubicBezTo>
                  <a:close/>
                  <a:moveTo>
                    <a:pt x="271" y="7250"/>
                  </a:moveTo>
                  <a:lnTo>
                    <a:pt x="271" y="21600"/>
                  </a:lnTo>
                  <a:lnTo>
                    <a:pt x="4759" y="21600"/>
                  </a:lnTo>
                  <a:lnTo>
                    <a:pt x="4759" y="7250"/>
                  </a:lnTo>
                  <a:lnTo>
                    <a:pt x="271" y="7250"/>
                  </a:lnTo>
                  <a:close/>
                </a:path>
              </a:pathLst>
            </a:custGeom>
            <a:solidFill>
              <a:srgbClr val="1E202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45" name="Oval 24">
              <a:extLst>
                <a:ext uri="{FF2B5EF4-FFF2-40B4-BE49-F238E27FC236}">
                  <a16:creationId xmlns:a16="http://schemas.microsoft.com/office/drawing/2014/main" id="{E08D2E35-05F6-D14B-8071-99521D50C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60005" y="7947226"/>
              <a:ext cx="569970" cy="56929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altLang="en-US" sz="3200">
                <a:solidFill>
                  <a:srgbClr val="FFFFFF"/>
                </a:solidFill>
                <a:latin typeface="Helvetica Light" charset="0"/>
                <a:ea typeface="Poppins" charset="0"/>
                <a:cs typeface="Poppins" charset="0"/>
                <a:sym typeface="Helvetica Light" charset="0"/>
              </a:endParaRPr>
            </a:p>
          </p:txBody>
        </p:sp>
        <p:sp>
          <p:nvSpPr>
            <p:cNvPr id="46" name="AutoShape 25">
              <a:extLst>
                <a:ext uri="{FF2B5EF4-FFF2-40B4-BE49-F238E27FC236}">
                  <a16:creationId xmlns:a16="http://schemas.microsoft.com/office/drawing/2014/main" id="{EFA698A8-B066-CC49-A17A-1A25F8D6D3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33061" y="8120074"/>
              <a:ext cx="225447" cy="223594"/>
            </a:xfrm>
            <a:custGeom>
              <a:avLst/>
              <a:gdLst>
                <a:gd name="T0" fmla="*/ 112718 w 21597"/>
                <a:gd name="T1" fmla="*/ 111813 h 21597"/>
                <a:gd name="T2" fmla="*/ 112718 w 21597"/>
                <a:gd name="T3" fmla="*/ 111813 h 21597"/>
                <a:gd name="T4" fmla="*/ 112718 w 21597"/>
                <a:gd name="T5" fmla="*/ 111813 h 21597"/>
                <a:gd name="T6" fmla="*/ 112718 w 21597"/>
                <a:gd name="T7" fmla="*/ 111813 h 215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97" h="21597">
                  <a:moveTo>
                    <a:pt x="4955" y="0"/>
                  </a:moveTo>
                  <a:cubicBezTo>
                    <a:pt x="4242" y="0"/>
                    <a:pt x="3702" y="-2"/>
                    <a:pt x="3248" y="29"/>
                  </a:cubicBezTo>
                  <a:cubicBezTo>
                    <a:pt x="2794" y="59"/>
                    <a:pt x="2425" y="122"/>
                    <a:pt x="2044" y="243"/>
                  </a:cubicBezTo>
                  <a:cubicBezTo>
                    <a:pt x="1625" y="395"/>
                    <a:pt x="1251" y="636"/>
                    <a:pt x="944" y="943"/>
                  </a:cubicBezTo>
                  <a:cubicBezTo>
                    <a:pt x="637" y="1251"/>
                    <a:pt x="396" y="1624"/>
                    <a:pt x="244" y="2044"/>
                  </a:cubicBezTo>
                  <a:cubicBezTo>
                    <a:pt x="122" y="2427"/>
                    <a:pt x="60" y="2800"/>
                    <a:pt x="29" y="3254"/>
                  </a:cubicBezTo>
                  <a:cubicBezTo>
                    <a:pt x="-1" y="3707"/>
                    <a:pt x="0" y="4240"/>
                    <a:pt x="1" y="4950"/>
                  </a:cubicBezTo>
                  <a:lnTo>
                    <a:pt x="1" y="16623"/>
                  </a:lnTo>
                  <a:cubicBezTo>
                    <a:pt x="1" y="17344"/>
                    <a:pt x="-1" y="17886"/>
                    <a:pt x="29" y="18342"/>
                  </a:cubicBezTo>
                  <a:cubicBezTo>
                    <a:pt x="60" y="18799"/>
                    <a:pt x="122" y="19170"/>
                    <a:pt x="244" y="19553"/>
                  </a:cubicBezTo>
                  <a:cubicBezTo>
                    <a:pt x="396" y="19972"/>
                    <a:pt x="637" y="20345"/>
                    <a:pt x="944" y="20653"/>
                  </a:cubicBezTo>
                  <a:cubicBezTo>
                    <a:pt x="1251" y="20960"/>
                    <a:pt x="1625" y="21201"/>
                    <a:pt x="2044" y="21353"/>
                  </a:cubicBezTo>
                  <a:cubicBezTo>
                    <a:pt x="2427" y="21475"/>
                    <a:pt x="2799" y="21537"/>
                    <a:pt x="3254" y="21568"/>
                  </a:cubicBezTo>
                  <a:cubicBezTo>
                    <a:pt x="3708" y="21598"/>
                    <a:pt x="4246" y="21597"/>
                    <a:pt x="4955" y="21596"/>
                  </a:cubicBezTo>
                  <a:lnTo>
                    <a:pt x="16625" y="21596"/>
                  </a:lnTo>
                  <a:cubicBezTo>
                    <a:pt x="17346" y="21596"/>
                    <a:pt x="17884" y="21598"/>
                    <a:pt x="18339" y="21568"/>
                  </a:cubicBezTo>
                  <a:cubicBezTo>
                    <a:pt x="18793" y="21537"/>
                    <a:pt x="19166" y="21475"/>
                    <a:pt x="19548" y="21353"/>
                  </a:cubicBezTo>
                  <a:cubicBezTo>
                    <a:pt x="19967" y="21201"/>
                    <a:pt x="20345" y="20960"/>
                    <a:pt x="20654" y="20653"/>
                  </a:cubicBezTo>
                  <a:cubicBezTo>
                    <a:pt x="20963" y="20345"/>
                    <a:pt x="21202" y="19972"/>
                    <a:pt x="21354" y="19553"/>
                  </a:cubicBezTo>
                  <a:cubicBezTo>
                    <a:pt x="21476" y="19170"/>
                    <a:pt x="21538" y="18796"/>
                    <a:pt x="21569" y="18342"/>
                  </a:cubicBezTo>
                  <a:cubicBezTo>
                    <a:pt x="21599" y="17889"/>
                    <a:pt x="21598" y="17356"/>
                    <a:pt x="21597" y="16646"/>
                  </a:cubicBezTo>
                  <a:lnTo>
                    <a:pt x="21597" y="4973"/>
                  </a:lnTo>
                  <a:cubicBezTo>
                    <a:pt x="21598" y="4252"/>
                    <a:pt x="21599" y="3710"/>
                    <a:pt x="21569" y="3254"/>
                  </a:cubicBezTo>
                  <a:cubicBezTo>
                    <a:pt x="21538" y="2797"/>
                    <a:pt x="21476" y="2426"/>
                    <a:pt x="21354" y="2044"/>
                  </a:cubicBezTo>
                  <a:cubicBezTo>
                    <a:pt x="21202" y="1624"/>
                    <a:pt x="20963" y="1251"/>
                    <a:pt x="20654" y="943"/>
                  </a:cubicBezTo>
                  <a:cubicBezTo>
                    <a:pt x="20345" y="636"/>
                    <a:pt x="19967" y="395"/>
                    <a:pt x="19548" y="243"/>
                  </a:cubicBezTo>
                  <a:cubicBezTo>
                    <a:pt x="19166" y="121"/>
                    <a:pt x="18792" y="59"/>
                    <a:pt x="18339" y="29"/>
                  </a:cubicBezTo>
                  <a:cubicBezTo>
                    <a:pt x="17885" y="-2"/>
                    <a:pt x="17352" y="0"/>
                    <a:pt x="16643" y="0"/>
                  </a:cubicBezTo>
                  <a:lnTo>
                    <a:pt x="4973" y="0"/>
                  </a:lnTo>
                  <a:lnTo>
                    <a:pt x="4955" y="0"/>
                  </a:lnTo>
                  <a:close/>
                  <a:moveTo>
                    <a:pt x="16093" y="2704"/>
                  </a:moveTo>
                  <a:lnTo>
                    <a:pt x="18599" y="2704"/>
                  </a:lnTo>
                  <a:cubicBezTo>
                    <a:pt x="18766" y="2704"/>
                    <a:pt x="18851" y="2704"/>
                    <a:pt x="18941" y="2733"/>
                  </a:cubicBezTo>
                  <a:cubicBezTo>
                    <a:pt x="19039" y="2768"/>
                    <a:pt x="19113" y="2843"/>
                    <a:pt x="19149" y="2941"/>
                  </a:cubicBezTo>
                  <a:cubicBezTo>
                    <a:pt x="19177" y="3031"/>
                    <a:pt x="19178" y="3119"/>
                    <a:pt x="19178" y="3288"/>
                  </a:cubicBezTo>
                  <a:lnTo>
                    <a:pt x="19178" y="5790"/>
                  </a:lnTo>
                  <a:cubicBezTo>
                    <a:pt x="19178" y="5956"/>
                    <a:pt x="19177" y="6041"/>
                    <a:pt x="19149" y="6131"/>
                  </a:cubicBezTo>
                  <a:cubicBezTo>
                    <a:pt x="19113" y="6230"/>
                    <a:pt x="19039" y="6304"/>
                    <a:pt x="18941" y="6340"/>
                  </a:cubicBezTo>
                  <a:cubicBezTo>
                    <a:pt x="18851" y="6368"/>
                    <a:pt x="18763" y="6369"/>
                    <a:pt x="18593" y="6369"/>
                  </a:cubicBezTo>
                  <a:lnTo>
                    <a:pt x="16093" y="6369"/>
                  </a:lnTo>
                  <a:cubicBezTo>
                    <a:pt x="15926" y="6369"/>
                    <a:pt x="15841" y="6368"/>
                    <a:pt x="15751" y="6340"/>
                  </a:cubicBezTo>
                  <a:cubicBezTo>
                    <a:pt x="15653" y="6304"/>
                    <a:pt x="15573" y="6230"/>
                    <a:pt x="15537" y="6131"/>
                  </a:cubicBezTo>
                  <a:cubicBezTo>
                    <a:pt x="15508" y="6041"/>
                    <a:pt x="15514" y="5953"/>
                    <a:pt x="15514" y="5784"/>
                  </a:cubicBezTo>
                  <a:lnTo>
                    <a:pt x="15514" y="3283"/>
                  </a:lnTo>
                  <a:cubicBezTo>
                    <a:pt x="15514" y="3116"/>
                    <a:pt x="15508" y="3031"/>
                    <a:pt x="15537" y="2941"/>
                  </a:cubicBezTo>
                  <a:cubicBezTo>
                    <a:pt x="15573" y="2843"/>
                    <a:pt x="15653" y="2768"/>
                    <a:pt x="15751" y="2733"/>
                  </a:cubicBezTo>
                  <a:cubicBezTo>
                    <a:pt x="15841" y="2704"/>
                    <a:pt x="15923" y="2704"/>
                    <a:pt x="16093" y="2704"/>
                  </a:cubicBezTo>
                  <a:close/>
                  <a:moveTo>
                    <a:pt x="10796" y="6537"/>
                  </a:moveTo>
                  <a:cubicBezTo>
                    <a:pt x="11896" y="6537"/>
                    <a:pt x="13001" y="6953"/>
                    <a:pt x="13841" y="7793"/>
                  </a:cubicBezTo>
                  <a:cubicBezTo>
                    <a:pt x="15520" y="9473"/>
                    <a:pt x="15520" y="12199"/>
                    <a:pt x="13841" y="13878"/>
                  </a:cubicBezTo>
                  <a:cubicBezTo>
                    <a:pt x="12162" y="15558"/>
                    <a:pt x="9436" y="15558"/>
                    <a:pt x="7757" y="13878"/>
                  </a:cubicBezTo>
                  <a:cubicBezTo>
                    <a:pt x="6078" y="12199"/>
                    <a:pt x="6078" y="9473"/>
                    <a:pt x="7757" y="7793"/>
                  </a:cubicBezTo>
                  <a:cubicBezTo>
                    <a:pt x="8597" y="6953"/>
                    <a:pt x="9696" y="6537"/>
                    <a:pt x="10796" y="6537"/>
                  </a:cubicBezTo>
                  <a:close/>
                  <a:moveTo>
                    <a:pt x="2403" y="9565"/>
                  </a:moveTo>
                  <a:lnTo>
                    <a:pt x="4191" y="9565"/>
                  </a:lnTo>
                  <a:cubicBezTo>
                    <a:pt x="3785" y="11684"/>
                    <a:pt x="4397" y="13957"/>
                    <a:pt x="6038" y="15598"/>
                  </a:cubicBezTo>
                  <a:cubicBezTo>
                    <a:pt x="8667" y="18228"/>
                    <a:pt x="12931" y="18228"/>
                    <a:pt x="15560" y="15598"/>
                  </a:cubicBezTo>
                  <a:cubicBezTo>
                    <a:pt x="17201" y="13957"/>
                    <a:pt x="17813" y="11684"/>
                    <a:pt x="17407" y="9565"/>
                  </a:cubicBezTo>
                  <a:lnTo>
                    <a:pt x="19195" y="9565"/>
                  </a:lnTo>
                  <a:lnTo>
                    <a:pt x="19195" y="17567"/>
                  </a:lnTo>
                  <a:cubicBezTo>
                    <a:pt x="19195" y="17800"/>
                    <a:pt x="19194" y="17974"/>
                    <a:pt x="19184" y="18122"/>
                  </a:cubicBezTo>
                  <a:cubicBezTo>
                    <a:pt x="19173" y="18271"/>
                    <a:pt x="19154" y="18396"/>
                    <a:pt x="19114" y="18522"/>
                  </a:cubicBezTo>
                  <a:cubicBezTo>
                    <a:pt x="19064" y="18660"/>
                    <a:pt x="18986" y="18779"/>
                    <a:pt x="18883" y="18881"/>
                  </a:cubicBezTo>
                  <a:cubicBezTo>
                    <a:pt x="18780" y="18983"/>
                    <a:pt x="18655" y="19064"/>
                    <a:pt x="18518" y="19113"/>
                  </a:cubicBezTo>
                  <a:cubicBezTo>
                    <a:pt x="18392" y="19153"/>
                    <a:pt x="18268" y="19172"/>
                    <a:pt x="18119" y="19182"/>
                  </a:cubicBezTo>
                  <a:cubicBezTo>
                    <a:pt x="17969" y="19192"/>
                    <a:pt x="17794" y="19194"/>
                    <a:pt x="17557" y="19194"/>
                  </a:cubicBezTo>
                  <a:lnTo>
                    <a:pt x="4035" y="19194"/>
                  </a:lnTo>
                  <a:cubicBezTo>
                    <a:pt x="3801" y="19194"/>
                    <a:pt x="3628" y="19192"/>
                    <a:pt x="3479" y="19182"/>
                  </a:cubicBezTo>
                  <a:cubicBezTo>
                    <a:pt x="3331" y="19172"/>
                    <a:pt x="3206" y="19153"/>
                    <a:pt x="3080" y="19113"/>
                  </a:cubicBezTo>
                  <a:cubicBezTo>
                    <a:pt x="2943" y="19064"/>
                    <a:pt x="2818" y="18983"/>
                    <a:pt x="2715" y="18881"/>
                  </a:cubicBezTo>
                  <a:cubicBezTo>
                    <a:pt x="2612" y="18779"/>
                    <a:pt x="2534" y="18660"/>
                    <a:pt x="2484" y="18522"/>
                  </a:cubicBezTo>
                  <a:cubicBezTo>
                    <a:pt x="2444" y="18396"/>
                    <a:pt x="2425" y="18273"/>
                    <a:pt x="2414" y="18122"/>
                  </a:cubicBezTo>
                  <a:cubicBezTo>
                    <a:pt x="2404" y="17972"/>
                    <a:pt x="2403" y="17792"/>
                    <a:pt x="2403" y="17555"/>
                  </a:cubicBezTo>
                  <a:lnTo>
                    <a:pt x="2403" y="9565"/>
                  </a:lnTo>
                  <a:close/>
                </a:path>
              </a:pathLst>
            </a:custGeom>
            <a:solidFill>
              <a:srgbClr val="1E202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ru-RU"/>
            </a:p>
          </p:txBody>
        </p:sp>
      </p:grp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430AC4D7-6BCC-414A-BC7F-B434BF9A994F}"/>
              </a:ext>
            </a:extLst>
          </p:cNvPr>
          <p:cNvGrpSpPr/>
          <p:nvPr userDrawn="1"/>
        </p:nvGrpSpPr>
        <p:grpSpPr>
          <a:xfrm>
            <a:off x="958752" y="12186592"/>
            <a:ext cx="5650561" cy="696961"/>
            <a:chOff x="5821359" y="12281719"/>
            <a:chExt cx="5650561" cy="696961"/>
          </a:xfrm>
        </p:grpSpPr>
        <p:sp>
          <p:nvSpPr>
            <p:cNvPr id="48" name="Text Box 3">
              <a:extLst>
                <a:ext uri="{FF2B5EF4-FFF2-40B4-BE49-F238E27FC236}">
                  <a16:creationId xmlns:a16="http://schemas.microsoft.com/office/drawing/2014/main" id="{29FFE79C-3B0B-154C-BF15-D208395056A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752253" y="12359061"/>
              <a:ext cx="4719667" cy="5699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eaLnBrk="1">
                <a:lnSpc>
                  <a:spcPct val="120000"/>
                </a:lnSpc>
                <a:defRPr/>
              </a:pPr>
              <a:r>
                <a:rPr lang="en-US" altLang="x-none" sz="2500" b="1" spc="300" dirty="0">
                  <a:solidFill>
                    <a:srgbClr val="D4DDE5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oppins Medium" charset="0"/>
                </a:rPr>
                <a:t>MARKETING PLAN </a:t>
              </a:r>
              <a:r>
                <a:rPr lang="en-US" altLang="x-none" sz="2500" b="1" spc="300" dirty="0">
                  <a:solidFill>
                    <a:srgbClr val="939BA7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oppins Medium" charset="0"/>
                </a:rPr>
                <a:t>2.0</a:t>
              </a:r>
              <a:endParaRPr lang="x-none" altLang="x-none" sz="2500" b="1" spc="300" dirty="0">
                <a:solidFill>
                  <a:srgbClr val="939BA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endParaRPr>
            </a:p>
          </p:txBody>
        </p:sp>
        <p:sp>
          <p:nvSpPr>
            <p:cNvPr id="49" name="Скругленный прямоугольник 48">
              <a:extLst>
                <a:ext uri="{FF2B5EF4-FFF2-40B4-BE49-F238E27FC236}">
                  <a16:creationId xmlns:a16="http://schemas.microsoft.com/office/drawing/2014/main" id="{91130030-E18B-9A47-A89E-F452C3838554}"/>
                </a:ext>
              </a:extLst>
            </p:cNvPr>
            <p:cNvSpPr/>
            <p:nvPr/>
          </p:nvSpPr>
          <p:spPr bwMode="auto">
            <a:xfrm>
              <a:off x="5821359" y="12281719"/>
              <a:ext cx="696961" cy="696961"/>
            </a:xfrm>
            <a:prstGeom prst="roundRect">
              <a:avLst>
                <a:gd name="adj" fmla="val 11359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13500000" scaled="1"/>
              <a:tileRect/>
            </a:gradFill>
            <a:ln w="127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38100" tIns="38100" rIns="381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000" b="0" i="0" u="none" strike="noStrike" cap="none" normalizeH="0" baseline="0">
                <a:ln>
                  <a:noFill/>
                </a:ln>
                <a:solidFill>
                  <a:srgbClr val="74808C"/>
                </a:solidFill>
                <a:effectLst/>
                <a:latin typeface="Poppins" charset="0"/>
                <a:ea typeface="Poppins" charset="0"/>
                <a:cs typeface="Poppins" charset="0"/>
                <a:sym typeface="Poppins" charset="0"/>
              </a:endParaRPr>
            </a:p>
          </p:txBody>
        </p:sp>
        <p:sp>
          <p:nvSpPr>
            <p:cNvPr id="50" name="Text Box 3">
              <a:extLst>
                <a:ext uri="{FF2B5EF4-FFF2-40B4-BE49-F238E27FC236}">
                  <a16:creationId xmlns:a16="http://schemas.microsoft.com/office/drawing/2014/main" id="{82818559-4911-E341-AF90-7794FAFF397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862230" y="12359061"/>
              <a:ext cx="656090" cy="5699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algn="ctr" eaLnBrk="1">
                <a:lnSpc>
                  <a:spcPct val="120000"/>
                </a:lnSpc>
                <a:defRPr/>
              </a:pPr>
              <a:r>
                <a:rPr lang="en-US" altLang="x-none" sz="2500" b="1" spc="300" dirty="0">
                  <a:solidFill>
                    <a:srgbClr val="1E202A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oppins Medium" charset="0"/>
                </a:rPr>
                <a:t>M</a:t>
              </a:r>
              <a:endParaRPr lang="x-none" altLang="x-none" sz="2500" b="1" spc="300" dirty="0">
                <a:solidFill>
                  <a:srgbClr val="1E202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9857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460864" y="1008282"/>
            <a:ext cx="5113337" cy="5111750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863408" y="1008282"/>
            <a:ext cx="5113337" cy="5111750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2265952" y="1008282"/>
            <a:ext cx="5113337" cy="5111750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17668497" y="1008282"/>
            <a:ext cx="5113337" cy="5111750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460864" y="6497960"/>
            <a:ext cx="5113337" cy="5111750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6863408" y="6497960"/>
            <a:ext cx="5113337" cy="5111750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12265952" y="6497960"/>
            <a:ext cx="5113337" cy="5111750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17668497" y="6497960"/>
            <a:ext cx="5113337" cy="5111750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798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038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1E2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7B937AA2-5909-6C4E-A497-B80DDD3D493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120900" y="2278063"/>
            <a:ext cx="20627975" cy="217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x-none" altLang="x-none">
                <a:sym typeface="Poppins Medium" charset="0"/>
              </a:rPr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2DBFEBA-B569-4D48-BB4C-6FF13D78D11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2271713" y="4670425"/>
            <a:ext cx="20477162" cy="701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x-none" altLang="x-none">
                <a:sym typeface="Poppins" charset="0"/>
              </a:rPr>
              <a:t>Click to edit Master text styles</a:t>
            </a:r>
          </a:p>
          <a:p>
            <a:pPr lvl="1"/>
            <a:r>
              <a:rPr lang="x-none" altLang="x-none" dirty="0">
                <a:sym typeface="Poppins" charset="0"/>
              </a:rPr>
              <a:t>Second level</a:t>
            </a:r>
          </a:p>
          <a:p>
            <a:pPr lvl="2"/>
            <a:r>
              <a:rPr lang="x-none" altLang="x-none" dirty="0">
                <a:sym typeface="Poppins" charset="0"/>
              </a:rPr>
              <a:t>Third level</a:t>
            </a:r>
          </a:p>
          <a:p>
            <a:pPr lvl="3"/>
            <a:r>
              <a:rPr lang="x-none" altLang="x-none" dirty="0">
                <a:sym typeface="Poppins" charset="0"/>
              </a:rPr>
              <a:t>Fourth level</a:t>
            </a:r>
          </a:p>
          <a:p>
            <a:pPr lvl="4"/>
            <a:r>
              <a:rPr lang="x-none" altLang="x-none" dirty="0">
                <a:sym typeface="Poppins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4" r:id="rId3"/>
    <p:sldLayoutId id="2147483875" r:id="rId4"/>
  </p:sldLayoutIdLst>
  <p:txStyles>
    <p:titleStyle>
      <a:lvl1pPr algn="l" defTabSz="825500" rtl="0" eaLnBrk="0" fontAlgn="base" hangingPunct="0">
        <a:spcBef>
          <a:spcPct val="0"/>
        </a:spcBef>
        <a:spcAft>
          <a:spcPct val="0"/>
        </a:spcAft>
        <a:defRPr sz="10000" b="1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Poppins Medium"/>
        </a:defRPr>
      </a:lvl1pPr>
      <a:lvl2pPr algn="l" defTabSz="825500" rtl="0" eaLnBrk="0" fontAlgn="base" hangingPunct="0">
        <a:spcBef>
          <a:spcPct val="0"/>
        </a:spcBef>
        <a:spcAft>
          <a:spcPct val="0"/>
        </a:spcAft>
        <a:defRPr sz="10000" b="1">
          <a:solidFill>
            <a:schemeClr val="bg1"/>
          </a:solidFill>
          <a:latin typeface="Montserrat Semi" charset="0"/>
          <a:ea typeface="Montserrat Semi" charset="0"/>
          <a:cs typeface="Montserrat Semi" charset="0"/>
          <a:sym typeface="Poppins Medium"/>
        </a:defRPr>
      </a:lvl2pPr>
      <a:lvl3pPr algn="l" defTabSz="825500" rtl="0" eaLnBrk="0" fontAlgn="base" hangingPunct="0">
        <a:spcBef>
          <a:spcPct val="0"/>
        </a:spcBef>
        <a:spcAft>
          <a:spcPct val="0"/>
        </a:spcAft>
        <a:defRPr sz="10000" b="1">
          <a:solidFill>
            <a:schemeClr val="bg1"/>
          </a:solidFill>
          <a:latin typeface="Montserrat Semi" charset="0"/>
          <a:ea typeface="Montserrat Semi" charset="0"/>
          <a:cs typeface="Montserrat Semi" charset="0"/>
          <a:sym typeface="Poppins Medium"/>
        </a:defRPr>
      </a:lvl3pPr>
      <a:lvl4pPr algn="l" defTabSz="825500" rtl="0" eaLnBrk="0" fontAlgn="base" hangingPunct="0">
        <a:spcBef>
          <a:spcPct val="0"/>
        </a:spcBef>
        <a:spcAft>
          <a:spcPct val="0"/>
        </a:spcAft>
        <a:defRPr sz="10000" b="1">
          <a:solidFill>
            <a:schemeClr val="bg1"/>
          </a:solidFill>
          <a:latin typeface="Montserrat Semi" charset="0"/>
          <a:ea typeface="Montserrat Semi" charset="0"/>
          <a:cs typeface="Montserrat Semi" charset="0"/>
          <a:sym typeface="Poppins Medium"/>
        </a:defRPr>
      </a:lvl4pPr>
      <a:lvl5pPr algn="l" defTabSz="825500" rtl="0" eaLnBrk="0" fontAlgn="base" hangingPunct="0">
        <a:spcBef>
          <a:spcPct val="0"/>
        </a:spcBef>
        <a:spcAft>
          <a:spcPct val="0"/>
        </a:spcAft>
        <a:defRPr sz="10000" b="1">
          <a:solidFill>
            <a:schemeClr val="bg1"/>
          </a:solidFill>
          <a:latin typeface="Montserrat Semi" charset="0"/>
          <a:ea typeface="Montserrat Semi" charset="0"/>
          <a:cs typeface="Montserrat Semi" charset="0"/>
          <a:sym typeface="Poppins Medium"/>
        </a:defRPr>
      </a:lvl5pPr>
      <a:lvl6pPr marL="457200" algn="l" defTabSz="825500" rtl="0" fontAlgn="base" hangingPunct="0">
        <a:lnSpc>
          <a:spcPct val="80000"/>
        </a:lnSpc>
        <a:spcBef>
          <a:spcPct val="0"/>
        </a:spcBef>
        <a:spcAft>
          <a:spcPct val="0"/>
        </a:spcAft>
        <a:defRPr sz="10000">
          <a:solidFill>
            <a:srgbClr val="272D30"/>
          </a:solidFill>
          <a:latin typeface="Poppins Medium" charset="0"/>
          <a:ea typeface="Poppins Medium" charset="0"/>
          <a:cs typeface="Poppins Medium" charset="0"/>
          <a:sym typeface="Poppins Medium" charset="0"/>
        </a:defRPr>
      </a:lvl6pPr>
      <a:lvl7pPr marL="914400" algn="l" defTabSz="825500" rtl="0" fontAlgn="base" hangingPunct="0">
        <a:lnSpc>
          <a:spcPct val="80000"/>
        </a:lnSpc>
        <a:spcBef>
          <a:spcPct val="0"/>
        </a:spcBef>
        <a:spcAft>
          <a:spcPct val="0"/>
        </a:spcAft>
        <a:defRPr sz="10000">
          <a:solidFill>
            <a:srgbClr val="272D30"/>
          </a:solidFill>
          <a:latin typeface="Poppins Medium" charset="0"/>
          <a:ea typeface="Poppins Medium" charset="0"/>
          <a:cs typeface="Poppins Medium" charset="0"/>
          <a:sym typeface="Poppins Medium" charset="0"/>
        </a:defRPr>
      </a:lvl7pPr>
      <a:lvl8pPr marL="1371600" algn="l" defTabSz="825500" rtl="0" fontAlgn="base" hangingPunct="0">
        <a:lnSpc>
          <a:spcPct val="80000"/>
        </a:lnSpc>
        <a:spcBef>
          <a:spcPct val="0"/>
        </a:spcBef>
        <a:spcAft>
          <a:spcPct val="0"/>
        </a:spcAft>
        <a:defRPr sz="10000">
          <a:solidFill>
            <a:srgbClr val="272D30"/>
          </a:solidFill>
          <a:latin typeface="Poppins Medium" charset="0"/>
          <a:ea typeface="Poppins Medium" charset="0"/>
          <a:cs typeface="Poppins Medium" charset="0"/>
          <a:sym typeface="Poppins Medium" charset="0"/>
        </a:defRPr>
      </a:lvl8pPr>
      <a:lvl9pPr marL="1828800" algn="l" defTabSz="825500" rtl="0" fontAlgn="base" hangingPunct="0">
        <a:lnSpc>
          <a:spcPct val="80000"/>
        </a:lnSpc>
        <a:spcBef>
          <a:spcPct val="0"/>
        </a:spcBef>
        <a:spcAft>
          <a:spcPct val="0"/>
        </a:spcAft>
        <a:defRPr sz="10000">
          <a:solidFill>
            <a:srgbClr val="272D30"/>
          </a:solidFill>
          <a:latin typeface="Poppins Medium" charset="0"/>
          <a:ea typeface="Poppins Medium" charset="0"/>
          <a:cs typeface="Poppins Medium" charset="0"/>
          <a:sym typeface="Poppins Medium" charset="0"/>
        </a:defRPr>
      </a:lvl9pPr>
    </p:titleStyle>
    <p:bodyStyle>
      <a:lvl1pPr algn="l" defTabSz="825500" rtl="0" eaLnBrk="0" fontAlgn="base" hangingPunct="0">
        <a:lnSpc>
          <a:spcPct val="180000"/>
        </a:lnSpc>
        <a:spcBef>
          <a:spcPct val="0"/>
        </a:spcBef>
        <a:spcAft>
          <a:spcPct val="0"/>
        </a:spcAft>
        <a:defRPr sz="2200" kern="1200">
          <a:solidFill>
            <a:schemeClr val="bg2"/>
          </a:solidFill>
          <a:latin typeface="Open Sans" charset="0"/>
          <a:ea typeface="Open Sans" charset="0"/>
          <a:cs typeface="Open Sans" charset="0"/>
          <a:sym typeface="Poppins"/>
        </a:defRPr>
      </a:lvl1pPr>
      <a:lvl2pPr indent="228600" algn="l" defTabSz="825500" rtl="0" eaLnBrk="0" fontAlgn="base" hangingPunct="0">
        <a:lnSpc>
          <a:spcPct val="180000"/>
        </a:lnSpc>
        <a:spcBef>
          <a:spcPct val="0"/>
        </a:spcBef>
        <a:spcAft>
          <a:spcPct val="0"/>
        </a:spcAft>
        <a:defRPr sz="2200" kern="1200">
          <a:solidFill>
            <a:schemeClr val="bg2"/>
          </a:solidFill>
          <a:latin typeface="Open Sans" charset="0"/>
          <a:ea typeface="Open Sans" charset="0"/>
          <a:cs typeface="Open Sans" charset="0"/>
          <a:sym typeface="Poppins"/>
        </a:defRPr>
      </a:lvl2pPr>
      <a:lvl3pPr indent="457200" algn="l" defTabSz="825500" rtl="0" eaLnBrk="0" fontAlgn="base" hangingPunct="0">
        <a:lnSpc>
          <a:spcPct val="180000"/>
        </a:lnSpc>
        <a:spcBef>
          <a:spcPct val="0"/>
        </a:spcBef>
        <a:spcAft>
          <a:spcPct val="0"/>
        </a:spcAft>
        <a:defRPr sz="2200" kern="1200">
          <a:solidFill>
            <a:schemeClr val="bg2"/>
          </a:solidFill>
          <a:latin typeface="Open Sans" charset="0"/>
          <a:ea typeface="Open Sans" charset="0"/>
          <a:cs typeface="Open Sans" charset="0"/>
          <a:sym typeface="Poppins"/>
        </a:defRPr>
      </a:lvl3pPr>
      <a:lvl4pPr indent="685800" algn="l" defTabSz="825500" rtl="0" eaLnBrk="0" fontAlgn="base" hangingPunct="0">
        <a:lnSpc>
          <a:spcPct val="180000"/>
        </a:lnSpc>
        <a:spcBef>
          <a:spcPct val="0"/>
        </a:spcBef>
        <a:spcAft>
          <a:spcPct val="0"/>
        </a:spcAft>
        <a:defRPr sz="2200" kern="1200">
          <a:solidFill>
            <a:schemeClr val="bg2"/>
          </a:solidFill>
          <a:latin typeface="Open Sans" charset="0"/>
          <a:ea typeface="Open Sans" charset="0"/>
          <a:cs typeface="Open Sans" charset="0"/>
          <a:sym typeface="Poppins"/>
        </a:defRPr>
      </a:lvl4pPr>
      <a:lvl5pPr indent="914400" algn="l" defTabSz="825500" rtl="0" eaLnBrk="0" fontAlgn="base" hangingPunct="0">
        <a:lnSpc>
          <a:spcPct val="180000"/>
        </a:lnSpc>
        <a:spcBef>
          <a:spcPct val="0"/>
        </a:spcBef>
        <a:spcAft>
          <a:spcPct val="0"/>
        </a:spcAft>
        <a:defRPr sz="2200" kern="1200">
          <a:solidFill>
            <a:schemeClr val="bg2"/>
          </a:solidFill>
          <a:latin typeface="Open Sans" charset="0"/>
          <a:ea typeface="Open Sans" charset="0"/>
          <a:cs typeface="Open Sans" charset="0"/>
          <a:sym typeface="Poppin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hyperlink" Target="https://nodejs.org/en/download/" TargetMode="External"/><Relationship Id="rId7" Type="http://schemas.openxmlformats.org/officeDocument/2006/relationships/image" Target="../media/image23.jp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gif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02CAEC8-F360-C040-9439-BD9B7036FDA2}"/>
              </a:ext>
            </a:extLst>
          </p:cNvPr>
          <p:cNvSpPr/>
          <p:nvPr/>
        </p:nvSpPr>
        <p:spPr bwMode="auto">
          <a:xfrm>
            <a:off x="4847184" y="1998000"/>
            <a:ext cx="9433047" cy="9720000"/>
          </a:xfrm>
          <a:prstGeom prst="rect">
            <a:avLst/>
          </a:prstGeom>
          <a:noFill/>
          <a:ln w="444500" cap="flat" cmpd="sng" algn="ctr"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5400000" scaled="1"/>
            </a:gradFill>
            <a:prstDash val="solid"/>
            <a:miter lim="400000"/>
            <a:headEnd type="none" w="med" len="med"/>
            <a:tailEnd type="none" w="med" len="med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 dirty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3A19B202-3CF6-5D41-AA2C-68A7A78469FF}"/>
              </a:ext>
            </a:extLst>
          </p:cNvPr>
          <p:cNvSpPr txBox="1">
            <a:spLocks/>
          </p:cNvSpPr>
          <p:nvPr/>
        </p:nvSpPr>
        <p:spPr bwMode="auto">
          <a:xfrm>
            <a:off x="4271056" y="3846723"/>
            <a:ext cx="10585302" cy="4384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algn="ctr" eaLnBrk="1">
              <a:lnSpc>
                <a:spcPct val="110000"/>
              </a:lnSpc>
              <a:defRPr/>
            </a:pPr>
            <a:r>
              <a:rPr lang="tr-TR" altLang="x-none" sz="120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rPr>
              <a:t>TypeScript</a:t>
            </a:r>
            <a:endParaRPr lang="en-US" altLang="x-none" sz="12000" b="1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Poppins Medium" charset="0"/>
            </a:endParaRPr>
          </a:p>
        </p:txBody>
      </p:sp>
      <p:sp>
        <p:nvSpPr>
          <p:cNvPr id="53" name="Shape">
            <a:extLst>
              <a:ext uri="{FF2B5EF4-FFF2-40B4-BE49-F238E27FC236}">
                <a16:creationId xmlns:a16="http://schemas.microsoft.com/office/drawing/2014/main" id="{8F365B9D-C937-4F4B-B413-EDE1776ACAE7}"/>
              </a:ext>
            </a:extLst>
          </p:cNvPr>
          <p:cNvSpPr/>
          <p:nvPr/>
        </p:nvSpPr>
        <p:spPr>
          <a:xfrm rot="5400000">
            <a:off x="8612772" y="9362649"/>
            <a:ext cx="1901877" cy="1224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25" y="0"/>
                </a:moveTo>
                <a:lnTo>
                  <a:pt x="13565" y="967"/>
                </a:lnTo>
                <a:lnTo>
                  <a:pt x="19798" y="10092"/>
                </a:lnTo>
                <a:lnTo>
                  <a:pt x="0" y="10092"/>
                </a:lnTo>
                <a:lnTo>
                  <a:pt x="0" y="11459"/>
                </a:lnTo>
                <a:lnTo>
                  <a:pt x="19832" y="11459"/>
                </a:lnTo>
                <a:lnTo>
                  <a:pt x="13565" y="20633"/>
                </a:lnTo>
                <a:lnTo>
                  <a:pt x="14225" y="21600"/>
                </a:lnTo>
                <a:lnTo>
                  <a:pt x="21600" y="10804"/>
                </a:lnTo>
                <a:lnTo>
                  <a:pt x="14225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5"/>
              </a:gs>
            </a:gsLst>
            <a:lin ang="5400000" scaled="1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dirty="0">
              <a:solidFill>
                <a:srgbClr val="FFFFFF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8" name="Овал 16">
            <a:extLst>
              <a:ext uri="{FF2B5EF4-FFF2-40B4-BE49-F238E27FC236}">
                <a16:creationId xmlns:a16="http://schemas.microsoft.com/office/drawing/2014/main" id="{0C40AEB5-AF2E-465E-8CCC-14692243EEA0}"/>
              </a:ext>
            </a:extLst>
          </p:cNvPr>
          <p:cNvSpPr>
            <a:spLocks noChangeAspect="1"/>
          </p:cNvSpPr>
          <p:nvPr/>
        </p:nvSpPr>
        <p:spPr bwMode="auto">
          <a:xfrm>
            <a:off x="17412579" y="4733764"/>
            <a:ext cx="4248472" cy="4248472"/>
          </a:xfrm>
          <a:prstGeom prst="ellipse">
            <a:avLst/>
          </a:prstGeom>
          <a:noFill/>
          <a:ln w="190500" cap="flat" cmpd="sng" algn="ctr">
            <a:gradFill>
              <a:gsLst>
                <a:gs pos="0">
                  <a:schemeClr val="accent1"/>
                </a:gs>
                <a:gs pos="99000">
                  <a:schemeClr val="accent5"/>
                </a:gs>
              </a:gsLst>
              <a:lin ang="5400000" scaled="1"/>
            </a:gradFill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pic>
        <p:nvPicPr>
          <p:cNvPr id="4" name="Resim Yer Tutucusu 3" descr="metin, işaret, açık hava içeren bir resim&#10;&#10;Açıklama otomatik olarak oluşturuldu">
            <a:extLst>
              <a:ext uri="{FF2B5EF4-FFF2-40B4-BE49-F238E27FC236}">
                <a16:creationId xmlns:a16="http://schemas.microsoft.com/office/drawing/2014/main" id="{47724262-B009-4E33-81D5-D183FC272F9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>
            <a:fillRect/>
          </a:stretch>
        </p:blipFill>
        <p:spPr>
          <a:xfrm>
            <a:off x="17480626" y="4801811"/>
            <a:ext cx="4112379" cy="4112378"/>
          </a:xfrm>
          <a:prstGeom prst="ellipse">
            <a:avLst/>
          </a:prstGeom>
          <a:solidFill>
            <a:schemeClr val="tx1"/>
          </a:solidFill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BA9A6511-DC38-4741-ADBA-17E55E2A3AD5}"/>
              </a:ext>
            </a:extLst>
          </p:cNvPr>
          <p:cNvSpPr txBox="1"/>
          <p:nvPr/>
        </p:nvSpPr>
        <p:spPr>
          <a:xfrm>
            <a:off x="6878452" y="7214221"/>
            <a:ext cx="33885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>
                <a:solidFill>
                  <a:schemeClr val="tx1"/>
                </a:solidFill>
              </a:rPr>
              <a:t>Mert Fazla</a:t>
            </a:r>
          </a:p>
          <a:p>
            <a:r>
              <a:rPr lang="tr-TR" sz="2800" dirty="0">
                <a:solidFill>
                  <a:schemeClr val="tx1"/>
                </a:solidFill>
              </a:rPr>
              <a:t>Seyfullah Kurt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802EE34B-0FBF-40EA-B6C0-068D5A23C7E3}"/>
              </a:ext>
            </a:extLst>
          </p:cNvPr>
          <p:cNvSpPr txBox="1"/>
          <p:nvPr/>
        </p:nvSpPr>
        <p:spPr>
          <a:xfrm>
            <a:off x="9591312" y="7214221"/>
            <a:ext cx="74658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tr-TR" sz="2800" dirty="0">
                <a:solidFill>
                  <a:schemeClr val="tx1"/>
                </a:solidFill>
              </a:rPr>
              <a:t>20010310002</a:t>
            </a:r>
          </a:p>
          <a:p>
            <a:pPr algn="just"/>
            <a:r>
              <a:rPr lang="tr-TR" sz="2800" dirty="0">
                <a:solidFill>
                  <a:schemeClr val="tx1"/>
                </a:solidFill>
              </a:rPr>
              <a:t>20010310026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9" grpId="0"/>
      <p:bldP spid="53" grpId="0" animBg="1"/>
      <p:bldP spid="8" grpId="0" animBg="1"/>
      <p:bldP spid="5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>
            <a:extLst>
              <a:ext uri="{FF2B5EF4-FFF2-40B4-BE49-F238E27FC236}">
                <a16:creationId xmlns:a16="http://schemas.microsoft.com/office/drawing/2014/main" id="{2F03D1A8-2470-4760-B4D9-FFFDA36485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405"/>
          <a:stretch/>
        </p:blipFill>
        <p:spPr>
          <a:xfrm>
            <a:off x="29957" y="11588072"/>
            <a:ext cx="23874079" cy="1505224"/>
          </a:xfrm>
          <a:prstGeom prst="rect">
            <a:avLst/>
          </a:prstGeom>
        </p:spPr>
      </p:pic>
      <p:sp>
        <p:nvSpPr>
          <p:cNvPr id="55" name="Прямоугольник 45">
            <a:extLst>
              <a:ext uri="{FF2B5EF4-FFF2-40B4-BE49-F238E27FC236}">
                <a16:creationId xmlns:a16="http://schemas.microsoft.com/office/drawing/2014/main" id="{11DF1F15-728F-4B43-9FD1-3862E40FBEF1}"/>
              </a:ext>
            </a:extLst>
          </p:cNvPr>
          <p:cNvSpPr/>
          <p:nvPr/>
        </p:nvSpPr>
        <p:spPr>
          <a:xfrm>
            <a:off x="1459000" y="9360420"/>
            <a:ext cx="20948574" cy="711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TypeScript 1.0, 2014 </a:t>
            </a:r>
            <a:r>
              <a:rPr lang="en-US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yılında</a:t>
            </a:r>
            <a:r>
              <a:rPr lang="en-US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Microsoft'un</a:t>
            </a:r>
            <a:r>
              <a:rPr lang="en-US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Build </a:t>
            </a:r>
            <a:r>
              <a:rPr lang="en-US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geliştirici</a:t>
            </a:r>
            <a:r>
              <a:rPr lang="en-US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konferansında</a:t>
            </a:r>
            <a:r>
              <a:rPr lang="en-US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piyasaya</a:t>
            </a:r>
            <a:r>
              <a:rPr lang="en-US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sürüldü</a:t>
            </a:r>
            <a:r>
              <a:rPr lang="en-US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ru-RU" sz="3000" b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72" name="Группа 2">
            <a:extLst>
              <a:ext uri="{FF2B5EF4-FFF2-40B4-BE49-F238E27FC236}">
                <a16:creationId xmlns:a16="http://schemas.microsoft.com/office/drawing/2014/main" id="{0FF730E0-A452-4940-B807-01899B84126D}"/>
              </a:ext>
            </a:extLst>
          </p:cNvPr>
          <p:cNvGrpSpPr/>
          <p:nvPr/>
        </p:nvGrpSpPr>
        <p:grpSpPr>
          <a:xfrm>
            <a:off x="1336100" y="9393146"/>
            <a:ext cx="21049260" cy="5087448"/>
            <a:chOff x="1419842" y="9620808"/>
            <a:chExt cx="21049260" cy="730617"/>
          </a:xfrm>
        </p:grpSpPr>
        <p:sp>
          <p:nvSpPr>
            <p:cNvPr id="73" name="Прямоугольник 45">
              <a:extLst>
                <a:ext uri="{FF2B5EF4-FFF2-40B4-BE49-F238E27FC236}">
                  <a16:creationId xmlns:a16="http://schemas.microsoft.com/office/drawing/2014/main" id="{662740D8-EDAD-42A9-AAFF-0B377E5DB9C8}"/>
                </a:ext>
              </a:extLst>
            </p:cNvPr>
            <p:cNvSpPr/>
            <p:nvPr/>
          </p:nvSpPr>
          <p:spPr>
            <a:xfrm>
              <a:off x="1520528" y="9620808"/>
              <a:ext cx="20948574" cy="2015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tr-TR" sz="3000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TypeScript 3.0, 30 Temmuz 2018'de piyasaya sürüldü. Spread terimleri ve rest parametreleri için tanımlama grupları ve dil paketleri gibi satış odaklı eklemeler yapıldı.</a:t>
              </a:r>
              <a:endParaRPr lang="ru-RU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4" name="Прямоугольник 43">
              <a:extLst>
                <a:ext uri="{FF2B5EF4-FFF2-40B4-BE49-F238E27FC236}">
                  <a16:creationId xmlns:a16="http://schemas.microsoft.com/office/drawing/2014/main" id="{985685B8-B1AB-4F74-9E2D-741705CBFEF5}"/>
                </a:ext>
              </a:extLst>
            </p:cNvPr>
            <p:cNvSpPr/>
            <p:nvPr/>
          </p:nvSpPr>
          <p:spPr>
            <a:xfrm>
              <a:off x="1419842" y="10267085"/>
              <a:ext cx="20948574" cy="843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ru-RU" sz="2400" dirty="0">
                <a:solidFill>
                  <a:srgbClr val="919BA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15FE908E-C513-5942-B5DF-86C308D6E8C7}"/>
              </a:ext>
            </a:extLst>
          </p:cNvPr>
          <p:cNvSpPr/>
          <p:nvPr/>
        </p:nvSpPr>
        <p:spPr>
          <a:xfrm>
            <a:off x="1492710" y="9344920"/>
            <a:ext cx="20948574" cy="2096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TypeScript, </a:t>
            </a:r>
            <a:r>
              <a:rPr lang="en-US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Microsoft'ta</a:t>
            </a:r>
            <a:r>
              <a:rPr lang="en-US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iki</a:t>
            </a:r>
            <a:r>
              <a:rPr lang="en-US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yıllık</a:t>
            </a:r>
            <a:r>
              <a:rPr lang="en-US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iç</a:t>
            </a:r>
            <a:r>
              <a:rPr lang="en-US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geliştirmeden</a:t>
            </a:r>
            <a:r>
              <a:rPr lang="en-US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sonra</a:t>
            </a:r>
            <a:r>
              <a:rPr lang="en-US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ilk </a:t>
            </a:r>
            <a:r>
              <a:rPr lang="en-US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olarak</a:t>
            </a:r>
            <a:r>
              <a:rPr lang="en-US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Ekim</a:t>
            </a:r>
            <a:r>
              <a:rPr lang="en-US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2012'de (</a:t>
            </a:r>
            <a:r>
              <a:rPr lang="en-US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sürüm</a:t>
            </a:r>
            <a:r>
              <a:rPr lang="en-US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0.8'de) </a:t>
            </a:r>
            <a:r>
              <a:rPr lang="tr-TR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duyurdu</a:t>
            </a:r>
            <a:r>
              <a:rPr lang="en-US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Duyurudan</a:t>
            </a:r>
            <a:r>
              <a:rPr lang="en-US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kısa</a:t>
            </a:r>
            <a:r>
              <a:rPr lang="en-US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bir</a:t>
            </a:r>
            <a:r>
              <a:rPr lang="en-US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süre</a:t>
            </a:r>
            <a:r>
              <a:rPr lang="en-US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sonra</a:t>
            </a:r>
            <a:r>
              <a:rPr lang="en-US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Miguel de Icaza </a:t>
            </a:r>
            <a:r>
              <a:rPr lang="en-US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dilin</a:t>
            </a:r>
            <a:r>
              <a:rPr lang="en-US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kendisini</a:t>
            </a:r>
            <a:r>
              <a:rPr lang="en-US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övdü</a:t>
            </a:r>
            <a:r>
              <a:rPr lang="en-US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ancak</a:t>
            </a:r>
            <a:r>
              <a:rPr lang="en-US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 </a:t>
            </a:r>
            <a:r>
              <a:rPr lang="en-US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zamanlar</a:t>
            </a:r>
            <a:r>
              <a:rPr lang="en-US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Linux </a:t>
            </a:r>
            <a:r>
              <a:rPr lang="en-US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</a:t>
            </a:r>
            <a:r>
              <a:rPr lang="en-US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OS </a:t>
            </a:r>
            <a:r>
              <a:rPr lang="en-US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X'te</a:t>
            </a:r>
            <a:r>
              <a:rPr lang="en-US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bulunmayan</a:t>
            </a:r>
            <a:r>
              <a:rPr lang="en-US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Microsoft Visual Studio </a:t>
            </a:r>
            <a:r>
              <a:rPr lang="en-US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dışında</a:t>
            </a:r>
            <a:r>
              <a:rPr lang="en-US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olgun</a:t>
            </a:r>
            <a:r>
              <a:rPr lang="en-US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IDE </a:t>
            </a:r>
            <a:r>
              <a:rPr lang="en-US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desteğinin</a:t>
            </a:r>
            <a:r>
              <a:rPr lang="en-US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olmamasını</a:t>
            </a:r>
            <a:r>
              <a:rPr lang="en-US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eleştirdi</a:t>
            </a:r>
            <a:r>
              <a:rPr lang="en-US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ru-RU" sz="3000" b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75" name="Группа 2">
            <a:extLst>
              <a:ext uri="{FF2B5EF4-FFF2-40B4-BE49-F238E27FC236}">
                <a16:creationId xmlns:a16="http://schemas.microsoft.com/office/drawing/2014/main" id="{0DA443FF-EDE8-4164-BD7C-E0CF2FB1204A}"/>
              </a:ext>
            </a:extLst>
          </p:cNvPr>
          <p:cNvGrpSpPr/>
          <p:nvPr/>
        </p:nvGrpSpPr>
        <p:grpSpPr>
          <a:xfrm>
            <a:off x="1459000" y="9341982"/>
            <a:ext cx="21182320" cy="5362566"/>
            <a:chOff x="1511900" y="9574456"/>
            <a:chExt cx="21182320" cy="770127"/>
          </a:xfrm>
        </p:grpSpPr>
        <p:sp>
          <p:nvSpPr>
            <p:cNvPr id="76" name="Прямоугольник 45">
              <a:extLst>
                <a:ext uri="{FF2B5EF4-FFF2-40B4-BE49-F238E27FC236}">
                  <a16:creationId xmlns:a16="http://schemas.microsoft.com/office/drawing/2014/main" id="{BEC341AA-B566-4510-AE34-52BA4258B8AF}"/>
                </a:ext>
              </a:extLst>
            </p:cNvPr>
            <p:cNvSpPr/>
            <p:nvPr/>
          </p:nvSpPr>
          <p:spPr>
            <a:xfrm>
              <a:off x="1511900" y="9574456"/>
              <a:ext cx="20948574" cy="2015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tr-TR" sz="3000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TypeScript 4.0, 20 Ağustos 2020'de piyasaya sürüldü. 4.0 herhangi bir son değişiklik yapmasa da, Özel JSX Fabrikaları ve </a:t>
              </a:r>
              <a:r>
                <a:rPr lang="tr-TR" sz="3000" b="1" dirty="0" err="1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Variadic</a:t>
              </a:r>
              <a:r>
                <a:rPr lang="tr-TR" sz="3000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tr-TR" sz="3000" b="1" dirty="0" err="1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Tuple</a:t>
              </a:r>
              <a:r>
                <a:rPr lang="tr-TR" sz="3000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Türleri gibi dil özelliklerini ekledi.</a:t>
              </a:r>
              <a:endParaRPr lang="ru-RU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7" name="Прямоугольник 43">
              <a:extLst>
                <a:ext uri="{FF2B5EF4-FFF2-40B4-BE49-F238E27FC236}">
                  <a16:creationId xmlns:a16="http://schemas.microsoft.com/office/drawing/2014/main" id="{7DFCCE9D-B440-43BC-9861-1BC052ABA758}"/>
                </a:ext>
              </a:extLst>
            </p:cNvPr>
            <p:cNvSpPr/>
            <p:nvPr/>
          </p:nvSpPr>
          <p:spPr>
            <a:xfrm>
              <a:off x="1745646" y="10260243"/>
              <a:ext cx="20948574" cy="843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ru-RU" sz="2400" dirty="0">
                <a:solidFill>
                  <a:srgbClr val="919BA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67" name="Группа 2">
            <a:extLst>
              <a:ext uri="{FF2B5EF4-FFF2-40B4-BE49-F238E27FC236}">
                <a16:creationId xmlns:a16="http://schemas.microsoft.com/office/drawing/2014/main" id="{3BA71D84-5AA3-46E1-8D05-24AE8579B0AA}"/>
              </a:ext>
            </a:extLst>
          </p:cNvPr>
          <p:cNvGrpSpPr/>
          <p:nvPr/>
        </p:nvGrpSpPr>
        <p:grpSpPr>
          <a:xfrm>
            <a:off x="1436786" y="9344923"/>
            <a:ext cx="20970788" cy="6265458"/>
            <a:chOff x="1397628" y="9451632"/>
            <a:chExt cx="20970788" cy="899793"/>
          </a:xfrm>
        </p:grpSpPr>
        <p:sp>
          <p:nvSpPr>
            <p:cNvPr id="68" name="Прямоугольник 45">
              <a:extLst>
                <a:ext uri="{FF2B5EF4-FFF2-40B4-BE49-F238E27FC236}">
                  <a16:creationId xmlns:a16="http://schemas.microsoft.com/office/drawing/2014/main" id="{D25F9138-3959-45DB-93EE-F3C8ECF13FCB}"/>
                </a:ext>
              </a:extLst>
            </p:cNvPr>
            <p:cNvSpPr/>
            <p:nvPr/>
          </p:nvSpPr>
          <p:spPr>
            <a:xfrm>
              <a:off x="1397628" y="9451632"/>
              <a:ext cx="20948574" cy="3010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tr-TR" sz="3000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22 Eylül 2016'da TypeScript 2.0 yayımlandı; programcıların isteğe bağlı olarak değişkenlere değer atanmasını engelleme yeteneği de dahil olmak üzere çeşitli özellikler getirildi. Çoğu zaman milyar dolarlık hata olarak adlandırılır.</a:t>
              </a:r>
              <a:endParaRPr lang="ru-RU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9" name="Прямоугольник 43">
              <a:extLst>
                <a:ext uri="{FF2B5EF4-FFF2-40B4-BE49-F238E27FC236}">
                  <a16:creationId xmlns:a16="http://schemas.microsoft.com/office/drawing/2014/main" id="{DA66E460-4858-435B-B997-B4330DD08A79}"/>
                </a:ext>
              </a:extLst>
            </p:cNvPr>
            <p:cNvSpPr/>
            <p:nvPr/>
          </p:nvSpPr>
          <p:spPr>
            <a:xfrm>
              <a:off x="1419842" y="10267085"/>
              <a:ext cx="20948574" cy="843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ru-RU" sz="2400" dirty="0">
                <a:solidFill>
                  <a:srgbClr val="919BA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30" name="Группа 2">
            <a:extLst>
              <a:ext uri="{FF2B5EF4-FFF2-40B4-BE49-F238E27FC236}">
                <a16:creationId xmlns:a16="http://schemas.microsoft.com/office/drawing/2014/main" id="{A956F3F6-6651-4313-9840-ACA8BEDFFF0F}"/>
              </a:ext>
            </a:extLst>
          </p:cNvPr>
          <p:cNvGrpSpPr/>
          <p:nvPr/>
        </p:nvGrpSpPr>
        <p:grpSpPr>
          <a:xfrm>
            <a:off x="1481214" y="9317962"/>
            <a:ext cx="21185073" cy="3874706"/>
            <a:chOff x="1509147" y="9788130"/>
            <a:chExt cx="21185073" cy="556453"/>
          </a:xfrm>
        </p:grpSpPr>
        <p:sp>
          <p:nvSpPr>
            <p:cNvPr id="36" name="Прямоугольник 45">
              <a:extLst>
                <a:ext uri="{FF2B5EF4-FFF2-40B4-BE49-F238E27FC236}">
                  <a16:creationId xmlns:a16="http://schemas.microsoft.com/office/drawing/2014/main" id="{EE9C4302-4648-4C4E-864C-677DD46ABC82}"/>
                </a:ext>
              </a:extLst>
            </p:cNvPr>
            <p:cNvSpPr/>
            <p:nvPr/>
          </p:nvSpPr>
          <p:spPr>
            <a:xfrm>
              <a:off x="1509147" y="9788130"/>
              <a:ext cx="20948574" cy="4004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tr-TR" sz="3000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Netscape’in </a:t>
              </a:r>
              <a:r>
                <a:rPr lang="tr-TR" sz="3000" b="1" dirty="0" err="1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Bdrendan</a:t>
              </a:r>
              <a:r>
                <a:rPr lang="tr-TR" sz="3000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tr-TR" sz="3000" b="1" dirty="0" err="1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Eich</a:t>
              </a:r>
              <a:r>
                <a:rPr lang="tr-TR" sz="3000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adında bir </a:t>
              </a:r>
              <a:r>
                <a:rPr lang="tr-TR" sz="3000" b="1" dirty="0" err="1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çalşışanı</a:t>
              </a:r>
              <a:r>
                <a:rPr lang="tr-TR" sz="3000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1995 yılında bir </a:t>
              </a:r>
              <a:r>
                <a:rPr lang="tr-TR" sz="3000" b="1" dirty="0" err="1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script</a:t>
              </a:r>
              <a:r>
                <a:rPr lang="tr-TR" sz="3000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dili olan </a:t>
              </a:r>
              <a:r>
                <a:rPr lang="tr-TR" sz="3000" b="1" dirty="0" err="1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LiveScript’i</a:t>
              </a:r>
              <a:r>
                <a:rPr lang="tr-TR" sz="3000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geliştirdi ve şirket </a:t>
              </a:r>
              <a:r>
                <a:rPr lang="tr-TR" sz="3000" b="1" dirty="0" err="1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java</a:t>
              </a:r>
              <a:r>
                <a:rPr lang="tr-TR" sz="3000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ile uyumlu olmamasına karşın bir pazarlama stratejisi olarak </a:t>
              </a:r>
              <a:r>
                <a:rPr lang="tr-TR" sz="3000" b="1" dirty="0" err="1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java</a:t>
              </a:r>
              <a:r>
                <a:rPr lang="tr-TR" sz="3000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dilinin popülaritesinden faydalanmak amacıyla dili </a:t>
              </a:r>
              <a:r>
                <a:rPr lang="tr-TR" sz="3000" b="1" dirty="0" err="1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java</a:t>
              </a:r>
              <a:r>
                <a:rPr lang="tr-TR" sz="3000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ile uyumlu hale getirip </a:t>
              </a:r>
              <a:r>
                <a:rPr lang="tr-TR" sz="3000" b="1" dirty="0" err="1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JavaSript</a:t>
              </a:r>
              <a:r>
                <a:rPr lang="tr-TR" sz="3000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adıyla 4 aralık 1995 tarihinde yayınladı ve günümüze kadar geliştirilmeye devam ediyor.</a:t>
              </a:r>
              <a:endParaRPr lang="ru-RU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1" name="Прямоугольник 43">
              <a:extLst>
                <a:ext uri="{FF2B5EF4-FFF2-40B4-BE49-F238E27FC236}">
                  <a16:creationId xmlns:a16="http://schemas.microsoft.com/office/drawing/2014/main" id="{A4C3FB84-E802-4229-B71A-9DF6740C686E}"/>
                </a:ext>
              </a:extLst>
            </p:cNvPr>
            <p:cNvSpPr/>
            <p:nvPr/>
          </p:nvSpPr>
          <p:spPr>
            <a:xfrm>
              <a:off x="1745646" y="10260243"/>
              <a:ext cx="20948574" cy="843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ru-RU" sz="2400" dirty="0">
                <a:solidFill>
                  <a:srgbClr val="919BA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0151258D-76DA-D142-81BB-E015E5B09446}"/>
              </a:ext>
            </a:extLst>
          </p:cNvPr>
          <p:cNvCxnSpPr>
            <a:cxnSpLocks/>
          </p:cNvCxnSpPr>
          <p:nvPr/>
        </p:nvCxnSpPr>
        <p:spPr bwMode="auto">
          <a:xfrm>
            <a:off x="0" y="6939284"/>
            <a:ext cx="23353240" cy="0"/>
          </a:xfrm>
          <a:prstGeom prst="lin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8100" cap="flat" cmpd="sng" algn="ctr">
            <a:solidFill>
              <a:schemeClr val="accent5"/>
            </a:solidFill>
            <a:prstDash val="solid"/>
            <a:miter lim="400000"/>
            <a:headEnd type="none" w="med" len="med"/>
            <a:tailEnd type="none" w="med" len="med"/>
          </a:ln>
          <a:effectLst/>
        </p:spPr>
      </p:cxnSp>
      <p:sp>
        <p:nvSpPr>
          <p:cNvPr id="18" name="Овал 17">
            <a:extLst>
              <a:ext uri="{FF2B5EF4-FFF2-40B4-BE49-F238E27FC236}">
                <a16:creationId xmlns:a16="http://schemas.microsoft.com/office/drawing/2014/main" id="{5A4631D5-329C-6A46-93A6-8B93311C4735}"/>
              </a:ext>
            </a:extLst>
          </p:cNvPr>
          <p:cNvSpPr/>
          <p:nvPr/>
        </p:nvSpPr>
        <p:spPr bwMode="auto">
          <a:xfrm>
            <a:off x="5262470" y="5533200"/>
            <a:ext cx="2797200" cy="2797200"/>
          </a:xfrm>
          <a:prstGeom prst="ellipse">
            <a:avLst/>
          </a:prstGeom>
          <a:solidFill>
            <a:srgbClr val="1E202B"/>
          </a:solidFill>
          <a:ln w="101600" cap="flat" cmpd="sng" algn="ctr">
            <a:gradFill flip="none" rotWithShape="1"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13500000" scaled="1"/>
              <a:tileRect/>
            </a:gradFill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33C99C8C-CA9B-CD44-8BC5-C72AB1DE251A}"/>
              </a:ext>
            </a:extLst>
          </p:cNvPr>
          <p:cNvSpPr/>
          <p:nvPr/>
        </p:nvSpPr>
        <p:spPr bwMode="auto">
          <a:xfrm>
            <a:off x="1534816" y="5534360"/>
            <a:ext cx="2795760" cy="2795760"/>
          </a:xfrm>
          <a:prstGeom prst="ellipse">
            <a:avLst/>
          </a:prstGeom>
          <a:solidFill>
            <a:srgbClr val="1E202B"/>
          </a:solidFill>
          <a:ln w="101600" cap="flat" cmpd="sng" algn="ctr">
            <a:gradFill flip="none" rotWithShape="1">
              <a:gsLst>
                <a:gs pos="0">
                  <a:schemeClr val="accent1"/>
                </a:gs>
                <a:gs pos="99000">
                  <a:schemeClr val="accent5"/>
                </a:gs>
              </a:gsLst>
              <a:lin ang="13500000" scaled="1"/>
              <a:tileRect/>
            </a:gradFill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E2052114-2359-764D-9AFB-C912FFD28790}"/>
              </a:ext>
            </a:extLst>
          </p:cNvPr>
          <p:cNvSpPr/>
          <p:nvPr/>
        </p:nvSpPr>
        <p:spPr bwMode="auto">
          <a:xfrm>
            <a:off x="9032400" y="5533200"/>
            <a:ext cx="2797200" cy="2797200"/>
          </a:xfrm>
          <a:prstGeom prst="ellipse">
            <a:avLst/>
          </a:prstGeom>
          <a:solidFill>
            <a:srgbClr val="1E202B"/>
          </a:solidFill>
          <a:ln w="101600" cap="flat" cmpd="sng" algn="ctr">
            <a:gradFill flip="none" rotWithShape="1"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13500000" scaled="1"/>
              <a:tileRect/>
            </a:gradFill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65F363BF-9634-4C4D-B486-AC025E46D2AD}"/>
              </a:ext>
            </a:extLst>
          </p:cNvPr>
          <p:cNvSpPr/>
          <p:nvPr/>
        </p:nvSpPr>
        <p:spPr bwMode="auto">
          <a:xfrm>
            <a:off x="19909408" y="5534360"/>
            <a:ext cx="2795760" cy="2795760"/>
          </a:xfrm>
          <a:prstGeom prst="ellipse">
            <a:avLst/>
          </a:prstGeom>
          <a:solidFill>
            <a:srgbClr val="1E202B"/>
          </a:solidFill>
          <a:ln w="101600" cap="flat" cmpd="sng" algn="ctr">
            <a:gradFill flip="none" rotWithShape="1">
              <a:gsLst>
                <a:gs pos="0">
                  <a:schemeClr val="accent1"/>
                </a:gs>
                <a:gs pos="99000">
                  <a:schemeClr val="accent5"/>
                </a:gs>
              </a:gsLst>
              <a:lin ang="13500000" scaled="1"/>
              <a:tileRect/>
            </a:gradFill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pic>
        <p:nvPicPr>
          <p:cNvPr id="53" name="Resim Yer Tutucusu 52">
            <a:extLst>
              <a:ext uri="{FF2B5EF4-FFF2-40B4-BE49-F238E27FC236}">
                <a16:creationId xmlns:a16="http://schemas.microsoft.com/office/drawing/2014/main" id="{C7A7F9F7-1C29-4FC7-9E47-A5D41C1D3D1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l="25000" r="25000"/>
          <a:stretch/>
        </p:blipFill>
        <p:spPr>
          <a:xfrm>
            <a:off x="20210180" y="5809084"/>
            <a:ext cx="2246313" cy="2246312"/>
          </a:xfrm>
          <a:prstGeom prst="ellipse">
            <a:avLst/>
          </a:prstGeom>
          <a:solidFill>
            <a:schemeClr val="tx1"/>
          </a:solidFill>
        </p:spPr>
      </p:pic>
      <p:pic>
        <p:nvPicPr>
          <p:cNvPr id="11" name="Resim Yer Tutucusu 10">
            <a:extLst>
              <a:ext uri="{FF2B5EF4-FFF2-40B4-BE49-F238E27FC236}">
                <a16:creationId xmlns:a16="http://schemas.microsoft.com/office/drawing/2014/main" id="{E4F520CD-0923-4AC6-A5BB-0B5B3D75BB37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/>
          <a:srcRect l="35" r="35"/>
          <a:stretch/>
        </p:blipFill>
        <p:spPr>
          <a:xfrm>
            <a:off x="1809750" y="5810250"/>
            <a:ext cx="2244725" cy="2246313"/>
          </a:xfrm>
          <a:prstGeom prst="ellipse">
            <a:avLst/>
          </a:prstGeom>
          <a:solidFill>
            <a:schemeClr val="tx1"/>
          </a:solidFill>
        </p:spPr>
      </p:pic>
      <p:pic>
        <p:nvPicPr>
          <p:cNvPr id="20" name="Resim Yer Tutucusu 19">
            <a:extLst>
              <a:ext uri="{FF2B5EF4-FFF2-40B4-BE49-F238E27FC236}">
                <a16:creationId xmlns:a16="http://schemas.microsoft.com/office/drawing/2014/main" id="{8B90776E-3B79-40BB-B2F2-693819B0168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7"/>
          <a:srcRect l="14286" r="14286"/>
          <a:stretch/>
        </p:blipFill>
        <p:spPr>
          <a:xfrm>
            <a:off x="5555383" y="5809040"/>
            <a:ext cx="2246400" cy="2246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</p:pic>
      <p:pic>
        <p:nvPicPr>
          <p:cNvPr id="26" name="Resim Yer Tutucusu 25">
            <a:extLst>
              <a:ext uri="{FF2B5EF4-FFF2-40B4-BE49-F238E27FC236}">
                <a16:creationId xmlns:a16="http://schemas.microsoft.com/office/drawing/2014/main" id="{85093EC3-BD4D-4F84-968F-A7715192577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8"/>
          <a:srcRect t="52" b="52"/>
          <a:stretch/>
        </p:blipFill>
        <p:spPr>
          <a:xfrm>
            <a:off x="9321573" y="5817261"/>
            <a:ext cx="2245155" cy="2246400"/>
          </a:xfrm>
          <a:prstGeom prst="ellipse">
            <a:avLst/>
          </a:prstGeom>
          <a:solidFill>
            <a:schemeClr val="tx1"/>
          </a:solidFill>
        </p:spPr>
      </p:pic>
      <p:sp>
        <p:nvSpPr>
          <p:cNvPr id="33" name="Text Box 3">
            <a:extLst>
              <a:ext uri="{FF2B5EF4-FFF2-40B4-BE49-F238E27FC236}">
                <a16:creationId xmlns:a16="http://schemas.microsoft.com/office/drawing/2014/main" id="{0F670B43-8BA9-3449-A195-CFEE48E85538}"/>
              </a:ext>
            </a:extLst>
          </p:cNvPr>
          <p:cNvSpPr txBox="1">
            <a:spLocks/>
          </p:cNvSpPr>
          <p:nvPr/>
        </p:nvSpPr>
        <p:spPr bwMode="auto">
          <a:xfrm>
            <a:off x="2227272" y="4612408"/>
            <a:ext cx="1410847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algn="ctr" eaLnBrk="1">
              <a:lnSpc>
                <a:spcPct val="120000"/>
              </a:lnSpc>
              <a:defRPr/>
            </a:pPr>
            <a:r>
              <a:rPr lang="tr-TR" altLang="x-none" sz="28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rPr>
              <a:t>1995</a:t>
            </a:r>
            <a:endParaRPr lang="x-none" altLang="x-none" sz="2800" b="1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Poppins Medium" charset="0"/>
            </a:endParaRPr>
          </a:p>
        </p:txBody>
      </p:sp>
      <p:sp>
        <p:nvSpPr>
          <p:cNvPr id="34" name="Text Box 3">
            <a:extLst>
              <a:ext uri="{FF2B5EF4-FFF2-40B4-BE49-F238E27FC236}">
                <a16:creationId xmlns:a16="http://schemas.microsoft.com/office/drawing/2014/main" id="{83C70F3E-D028-FC4E-9037-9E0066820522}"/>
              </a:ext>
            </a:extLst>
          </p:cNvPr>
          <p:cNvSpPr txBox="1">
            <a:spLocks/>
          </p:cNvSpPr>
          <p:nvPr/>
        </p:nvSpPr>
        <p:spPr bwMode="auto">
          <a:xfrm>
            <a:off x="20601864" y="4612408"/>
            <a:ext cx="1410847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algn="ctr" eaLnBrk="1">
              <a:lnSpc>
                <a:spcPct val="120000"/>
              </a:lnSpc>
              <a:defRPr/>
            </a:pPr>
            <a:r>
              <a:rPr lang="tr-TR" altLang="x-none" sz="28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rPr>
              <a:t>2020</a:t>
            </a:r>
            <a:endParaRPr lang="x-none" altLang="x-none" sz="2800" b="1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Poppins Medium" charset="0"/>
            </a:endParaRPr>
          </a:p>
        </p:txBody>
      </p:sp>
      <p:sp>
        <p:nvSpPr>
          <p:cNvPr id="35" name="Text Box 3">
            <a:extLst>
              <a:ext uri="{FF2B5EF4-FFF2-40B4-BE49-F238E27FC236}">
                <a16:creationId xmlns:a16="http://schemas.microsoft.com/office/drawing/2014/main" id="{638E053D-2EB4-0D43-BFCE-FD4FF8D03642}"/>
              </a:ext>
            </a:extLst>
          </p:cNvPr>
          <p:cNvSpPr txBox="1">
            <a:spLocks/>
          </p:cNvSpPr>
          <p:nvPr/>
        </p:nvSpPr>
        <p:spPr bwMode="auto">
          <a:xfrm>
            <a:off x="5973159" y="4612408"/>
            <a:ext cx="1410847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algn="ctr" eaLnBrk="1">
              <a:lnSpc>
                <a:spcPct val="120000"/>
              </a:lnSpc>
              <a:defRPr/>
            </a:pPr>
            <a:r>
              <a:rPr lang="tr-TR" altLang="x-none" sz="28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rPr>
              <a:t>2012</a:t>
            </a:r>
            <a:endParaRPr lang="x-none" altLang="x-none" sz="2800" b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Poppins Medium" charset="0"/>
            </a:endParaRPr>
          </a:p>
        </p:txBody>
      </p:sp>
      <p:sp>
        <p:nvSpPr>
          <p:cNvPr id="39" name="Text Box 3">
            <a:extLst>
              <a:ext uri="{FF2B5EF4-FFF2-40B4-BE49-F238E27FC236}">
                <a16:creationId xmlns:a16="http://schemas.microsoft.com/office/drawing/2014/main" id="{20C15514-C5E8-8A4D-B3CA-A61CFE63BAC8}"/>
              </a:ext>
            </a:extLst>
          </p:cNvPr>
          <p:cNvSpPr txBox="1">
            <a:spLocks/>
          </p:cNvSpPr>
          <p:nvPr/>
        </p:nvSpPr>
        <p:spPr bwMode="auto">
          <a:xfrm>
            <a:off x="9500743" y="4589626"/>
            <a:ext cx="1902360" cy="665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algn="ctr" eaLnBrk="1">
              <a:lnSpc>
                <a:spcPct val="120000"/>
              </a:lnSpc>
              <a:defRPr/>
            </a:pPr>
            <a:r>
              <a:rPr lang="tr-TR" altLang="x-none" sz="28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rPr>
              <a:t>2014</a:t>
            </a:r>
            <a:endParaRPr lang="x-none" altLang="x-none" sz="2800" b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Poppins Medium" charset="0"/>
            </a:endParaRPr>
          </a:p>
        </p:txBody>
      </p:sp>
      <p:sp>
        <p:nvSpPr>
          <p:cNvPr id="40" name="Text Box 3">
            <a:extLst>
              <a:ext uri="{FF2B5EF4-FFF2-40B4-BE49-F238E27FC236}">
                <a16:creationId xmlns:a16="http://schemas.microsoft.com/office/drawing/2014/main" id="{082C7549-1586-5F4F-9895-6E57BE360411}"/>
              </a:ext>
            </a:extLst>
          </p:cNvPr>
          <p:cNvSpPr txBox="1">
            <a:spLocks/>
          </p:cNvSpPr>
          <p:nvPr/>
        </p:nvSpPr>
        <p:spPr bwMode="auto">
          <a:xfrm>
            <a:off x="13556568" y="4611408"/>
            <a:ext cx="1410847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algn="ctr" eaLnBrk="1">
              <a:lnSpc>
                <a:spcPct val="120000"/>
              </a:lnSpc>
              <a:defRPr/>
            </a:pPr>
            <a:r>
              <a:rPr lang="en-US" altLang="x-none" sz="28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rPr>
              <a:t>20</a:t>
            </a:r>
            <a:r>
              <a:rPr lang="tr-TR" altLang="x-none" sz="28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rPr>
              <a:t>16</a:t>
            </a:r>
          </a:p>
        </p:txBody>
      </p:sp>
      <p:sp>
        <p:nvSpPr>
          <p:cNvPr id="41" name="Text Box 3">
            <a:extLst>
              <a:ext uri="{FF2B5EF4-FFF2-40B4-BE49-F238E27FC236}">
                <a16:creationId xmlns:a16="http://schemas.microsoft.com/office/drawing/2014/main" id="{BF1CF831-F13B-BF46-8F7B-F927740DF7A7}"/>
              </a:ext>
            </a:extLst>
          </p:cNvPr>
          <p:cNvSpPr txBox="1">
            <a:spLocks/>
          </p:cNvSpPr>
          <p:nvPr/>
        </p:nvSpPr>
        <p:spPr bwMode="auto">
          <a:xfrm>
            <a:off x="17074280" y="4590700"/>
            <a:ext cx="1410847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algn="ctr" eaLnBrk="1">
              <a:lnSpc>
                <a:spcPct val="120000"/>
              </a:lnSpc>
              <a:defRPr/>
            </a:pPr>
            <a:r>
              <a:rPr lang="en-US" altLang="x-none" sz="28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rPr>
              <a:t>201</a:t>
            </a:r>
            <a:r>
              <a:rPr lang="tr-TR" altLang="x-none" sz="28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rPr>
              <a:t>8</a:t>
            </a:r>
            <a:endParaRPr lang="x-none" altLang="x-none" sz="2800" b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Poppins Medium" charset="0"/>
            </a:endParaRPr>
          </a:p>
        </p:txBody>
      </p:sp>
      <p:sp>
        <p:nvSpPr>
          <p:cNvPr id="43" name="Text Box 3">
            <a:extLst>
              <a:ext uri="{FF2B5EF4-FFF2-40B4-BE49-F238E27FC236}">
                <a16:creationId xmlns:a16="http://schemas.microsoft.com/office/drawing/2014/main" id="{EA2B8081-FB54-A946-961C-085102384B3A}"/>
              </a:ext>
            </a:extLst>
          </p:cNvPr>
          <p:cNvSpPr txBox="1">
            <a:spLocks/>
          </p:cNvSpPr>
          <p:nvPr/>
        </p:nvSpPr>
        <p:spPr bwMode="auto">
          <a:xfrm>
            <a:off x="1642920" y="1932919"/>
            <a:ext cx="18938104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eaLnBrk="1">
              <a:lnSpc>
                <a:spcPct val="120000"/>
              </a:lnSpc>
              <a:defRPr/>
            </a:pPr>
            <a:r>
              <a:rPr lang="tr-TR" altLang="x-none" sz="100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rPr>
              <a:t>TypeScript Tarihçesi</a:t>
            </a:r>
            <a:endParaRPr lang="x-none" altLang="x-none" sz="10000" b="1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Poppins Medium" charset="0"/>
            </a:endParaRPr>
          </a:p>
        </p:txBody>
      </p:sp>
      <p:sp>
        <p:nvSpPr>
          <p:cNvPr id="48" name="Овал 21">
            <a:extLst>
              <a:ext uri="{FF2B5EF4-FFF2-40B4-BE49-F238E27FC236}">
                <a16:creationId xmlns:a16="http://schemas.microsoft.com/office/drawing/2014/main" id="{92F89167-04DE-4B8E-A768-34EE67B16D7A}"/>
              </a:ext>
            </a:extLst>
          </p:cNvPr>
          <p:cNvSpPr/>
          <p:nvPr/>
        </p:nvSpPr>
        <p:spPr bwMode="auto">
          <a:xfrm>
            <a:off x="12852800" y="5527127"/>
            <a:ext cx="2797200" cy="2797200"/>
          </a:xfrm>
          <a:prstGeom prst="ellipse">
            <a:avLst/>
          </a:prstGeom>
          <a:solidFill>
            <a:srgbClr val="1E202B"/>
          </a:solidFill>
          <a:ln w="101600" cap="flat" cmpd="sng" algn="ctr">
            <a:gradFill flip="none" rotWithShape="1"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13500000" scaled="1"/>
              <a:tileRect/>
            </a:gradFill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pic>
        <p:nvPicPr>
          <p:cNvPr id="32" name="Resim Yer Tutucusu 31">
            <a:extLst>
              <a:ext uri="{FF2B5EF4-FFF2-40B4-BE49-F238E27FC236}">
                <a16:creationId xmlns:a16="http://schemas.microsoft.com/office/drawing/2014/main" id="{2240C5D6-6626-4BCB-A8AA-49F07EC684F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9"/>
          <a:srcRect l="21268" r="21268"/>
          <a:stretch/>
        </p:blipFill>
        <p:spPr>
          <a:xfrm>
            <a:off x="13129427" y="5819129"/>
            <a:ext cx="2246400" cy="2246400"/>
          </a:xfrm>
          <a:prstGeom prst="ellipse">
            <a:avLst/>
          </a:prstGeom>
          <a:solidFill>
            <a:schemeClr val="tx1"/>
          </a:solidFill>
        </p:spPr>
      </p:pic>
      <p:sp>
        <p:nvSpPr>
          <p:cNvPr id="49" name="Овал 21">
            <a:extLst>
              <a:ext uri="{FF2B5EF4-FFF2-40B4-BE49-F238E27FC236}">
                <a16:creationId xmlns:a16="http://schemas.microsoft.com/office/drawing/2014/main" id="{E94CB60A-2EEB-427B-AE62-813653A807A1}"/>
              </a:ext>
            </a:extLst>
          </p:cNvPr>
          <p:cNvSpPr/>
          <p:nvPr/>
        </p:nvSpPr>
        <p:spPr bwMode="auto">
          <a:xfrm>
            <a:off x="16381104" y="5455250"/>
            <a:ext cx="2797200" cy="2797200"/>
          </a:xfrm>
          <a:prstGeom prst="ellipse">
            <a:avLst/>
          </a:prstGeom>
          <a:solidFill>
            <a:srgbClr val="1E202B"/>
          </a:solidFill>
          <a:ln w="101600" cap="flat" cmpd="sng" algn="ctr">
            <a:gradFill flip="none" rotWithShape="1"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13500000" scaled="1"/>
              <a:tileRect/>
            </a:gradFill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pic>
        <p:nvPicPr>
          <p:cNvPr id="37" name="Resim Yer Tutucusu 36">
            <a:extLst>
              <a:ext uri="{FF2B5EF4-FFF2-40B4-BE49-F238E27FC236}">
                <a16:creationId xmlns:a16="http://schemas.microsoft.com/office/drawing/2014/main" id="{1599045D-8C49-46FA-9DF7-83ED4171270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10"/>
          <a:srcRect l="23750" r="23750"/>
          <a:stretch/>
        </p:blipFill>
        <p:spPr>
          <a:xfrm>
            <a:off x="16656504" y="5731453"/>
            <a:ext cx="2246400" cy="2246400"/>
          </a:xfrm>
          <a:prstGeom prst="ellipse">
            <a:avLst/>
          </a:prstGeom>
          <a:solidFill>
            <a:schemeClr val="tx1"/>
          </a:solidFill>
        </p:spPr>
      </p:pic>
      <p:sp>
        <p:nvSpPr>
          <p:cNvPr id="51" name="Треугольник 27">
            <a:extLst>
              <a:ext uri="{FF2B5EF4-FFF2-40B4-BE49-F238E27FC236}">
                <a16:creationId xmlns:a16="http://schemas.microsoft.com/office/drawing/2014/main" id="{90CEF996-F4F7-4343-8166-24974142BCFB}"/>
              </a:ext>
            </a:extLst>
          </p:cNvPr>
          <p:cNvSpPr>
            <a:spLocks noChangeAspect="1"/>
          </p:cNvSpPr>
          <p:nvPr/>
        </p:nvSpPr>
        <p:spPr>
          <a:xfrm rot="5400000">
            <a:off x="23179194" y="6798028"/>
            <a:ext cx="309024" cy="266400"/>
          </a:xfrm>
          <a:prstGeom prst="triangle">
            <a:avLst/>
          </a:prstGeom>
          <a:solidFill>
            <a:schemeClr val="accent5"/>
          </a:solidFill>
          <a:ln w="25400">
            <a:noFill/>
            <a:miter lim="400000"/>
          </a:ln>
          <a:effectLst/>
        </p:spPr>
        <p:txBody>
          <a:bodyPr lIns="50800" tIns="50800" rIns="50800" bIns="50800" rtlCol="0" anchor="ctr"/>
          <a:lstStyle/>
          <a:p>
            <a:pPr algn="ctr"/>
            <a:endParaRPr lang="ru-RU" sz="3200" baseline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" name="Akış Çizelgesi: Bağlayıcı 2">
            <a:extLst>
              <a:ext uri="{FF2B5EF4-FFF2-40B4-BE49-F238E27FC236}">
                <a16:creationId xmlns:a16="http://schemas.microsoft.com/office/drawing/2014/main" id="{E226BDA6-7E9A-44EE-8DAA-66A66B482E4A}"/>
              </a:ext>
            </a:extLst>
          </p:cNvPr>
          <p:cNvSpPr>
            <a:spLocks noChangeAspect="1"/>
          </p:cNvSpPr>
          <p:nvPr/>
        </p:nvSpPr>
        <p:spPr>
          <a:xfrm>
            <a:off x="16004959" y="542603"/>
            <a:ext cx="3549488" cy="3551279"/>
          </a:xfrm>
          <a:prstGeom prst="flowChartConnector">
            <a:avLst/>
          </a:prstGeom>
          <a:blipFill>
            <a:blip r:embed="rId11"/>
            <a:stretch>
              <a:fillRect/>
            </a:stretch>
          </a:blipFill>
          <a:ln w="63500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lang="tr-TR" sz="3200" baseline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675C8C96-9957-4125-ADF9-C9FCE659EC16}"/>
              </a:ext>
            </a:extLst>
          </p:cNvPr>
          <p:cNvSpPr txBox="1"/>
          <p:nvPr/>
        </p:nvSpPr>
        <p:spPr>
          <a:xfrm>
            <a:off x="20021338" y="2111168"/>
            <a:ext cx="33123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000" dirty="0" err="1"/>
              <a:t>Brendan</a:t>
            </a:r>
            <a:r>
              <a:rPr lang="tr-TR" sz="3000" dirty="0"/>
              <a:t> </a:t>
            </a:r>
            <a:r>
              <a:rPr lang="tr-TR" sz="3000" dirty="0" err="1"/>
              <a:t>Eich</a:t>
            </a:r>
            <a:endParaRPr lang="tr-TR" sz="3000" dirty="0"/>
          </a:p>
        </p:txBody>
      </p:sp>
      <p:sp>
        <p:nvSpPr>
          <p:cNvPr id="42" name="Akış Çizelgesi: Bağlayıcı 41">
            <a:extLst>
              <a:ext uri="{FF2B5EF4-FFF2-40B4-BE49-F238E27FC236}">
                <a16:creationId xmlns:a16="http://schemas.microsoft.com/office/drawing/2014/main" id="{35FACCB3-4DF2-4512-95D1-AA3B10863D82}"/>
              </a:ext>
            </a:extLst>
          </p:cNvPr>
          <p:cNvSpPr>
            <a:spLocks noChangeAspect="1"/>
          </p:cNvSpPr>
          <p:nvPr/>
        </p:nvSpPr>
        <p:spPr>
          <a:xfrm>
            <a:off x="15988686" y="506665"/>
            <a:ext cx="3549488" cy="3551279"/>
          </a:xfrm>
          <a:prstGeom prst="flowChartConnector">
            <a:avLst/>
          </a:prstGeom>
          <a:blipFill>
            <a:blip r:embed="rId12"/>
            <a:stretch>
              <a:fillRect/>
            </a:stretch>
          </a:blipFill>
          <a:ln w="63500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lang="tr-TR" sz="3200" baseline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5" name="Metin kutusu 44">
            <a:extLst>
              <a:ext uri="{FF2B5EF4-FFF2-40B4-BE49-F238E27FC236}">
                <a16:creationId xmlns:a16="http://schemas.microsoft.com/office/drawing/2014/main" id="{9597C796-F082-402A-BCB7-7E277E390334}"/>
              </a:ext>
            </a:extLst>
          </p:cNvPr>
          <p:cNvSpPr txBox="1"/>
          <p:nvPr/>
        </p:nvSpPr>
        <p:spPr>
          <a:xfrm>
            <a:off x="20059654" y="2104518"/>
            <a:ext cx="35494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000" dirty="0" err="1"/>
              <a:t>Miguel</a:t>
            </a:r>
            <a:r>
              <a:rPr lang="tr-TR" sz="3000" dirty="0"/>
              <a:t> De </a:t>
            </a:r>
            <a:r>
              <a:rPr lang="tr-TR" sz="3000" dirty="0" err="1"/>
              <a:t>Icaza</a:t>
            </a:r>
            <a:endParaRPr lang="tr-TR" sz="3000" dirty="0"/>
          </a:p>
        </p:txBody>
      </p:sp>
    </p:spTree>
    <p:extLst>
      <p:ext uri="{BB962C8B-B14F-4D97-AF65-F5344CB8AC3E}">
        <p14:creationId xmlns:p14="http://schemas.microsoft.com/office/powerpoint/2010/main" val="41966888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5" grpId="1"/>
      <p:bldP spid="44" grpId="0"/>
      <p:bldP spid="44" grpId="1"/>
      <p:bldP spid="18" grpId="0" animBg="1"/>
      <p:bldP spid="17" grpId="0" animBg="1"/>
      <p:bldP spid="22" grpId="0" animBg="1"/>
      <p:bldP spid="25" grpId="0" animBg="1"/>
      <p:bldP spid="33" grpId="0"/>
      <p:bldP spid="34" grpId="0"/>
      <p:bldP spid="35" grpId="0"/>
      <p:bldP spid="39" grpId="0"/>
      <p:bldP spid="40" grpId="0"/>
      <p:bldP spid="41" grpId="0"/>
      <p:bldP spid="48" grpId="0" animBg="1"/>
      <p:bldP spid="49" grpId="0" animBg="1"/>
      <p:bldP spid="51" grpId="0" animBg="1"/>
      <p:bldP spid="3" grpId="0" animBg="1"/>
      <p:bldP spid="3" grpId="1" animBg="1"/>
      <p:bldP spid="4" grpId="0"/>
      <p:bldP spid="4" grpId="1"/>
      <p:bldP spid="42" grpId="0" animBg="1"/>
      <p:bldP spid="42" grpId="1" animBg="1"/>
      <p:bldP spid="45" grpId="0"/>
      <p:bldP spid="4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3">
            <a:extLst>
              <a:ext uri="{FF2B5EF4-FFF2-40B4-BE49-F238E27FC236}">
                <a16:creationId xmlns:a16="http://schemas.microsoft.com/office/drawing/2014/main" id="{26847434-D265-4623-A3C6-30D0C9CC2AF3}"/>
              </a:ext>
            </a:extLst>
          </p:cNvPr>
          <p:cNvSpPr txBox="1">
            <a:spLocks/>
          </p:cNvSpPr>
          <p:nvPr/>
        </p:nvSpPr>
        <p:spPr bwMode="auto">
          <a:xfrm>
            <a:off x="1205381" y="2974750"/>
            <a:ext cx="10901786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eaLnBrk="1">
              <a:lnSpc>
                <a:spcPct val="120000"/>
              </a:lnSpc>
              <a:defRPr/>
            </a:pPr>
            <a:r>
              <a:rPr lang="tr-TR" altLang="x-none" sz="100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rPr>
              <a:t>Kısaca </a:t>
            </a:r>
            <a:r>
              <a:rPr lang="tr-TR" altLang="x-none" sz="10000" b="1" dirty="0" err="1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rPr>
              <a:t>JavaScript</a:t>
            </a:r>
            <a:endParaRPr lang="x-none" altLang="x-none" sz="10000" b="1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Poppins Medium" charset="0"/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E3FA2875-82AE-E049-B16A-5AFBF6AC0460}"/>
              </a:ext>
            </a:extLst>
          </p:cNvPr>
          <p:cNvGrpSpPr/>
          <p:nvPr/>
        </p:nvGrpSpPr>
        <p:grpSpPr>
          <a:xfrm>
            <a:off x="13200111" y="2111960"/>
            <a:ext cx="9933532" cy="8915342"/>
            <a:chOff x="13200112" y="2011239"/>
            <a:chExt cx="9933532" cy="8915342"/>
          </a:xfrm>
        </p:grpSpPr>
        <p:graphicFrame>
          <p:nvGraphicFramePr>
            <p:cNvPr id="12" name="Диаграмма 11">
              <a:extLst>
                <a:ext uri="{FF2B5EF4-FFF2-40B4-BE49-F238E27FC236}">
                  <a16:creationId xmlns:a16="http://schemas.microsoft.com/office/drawing/2014/main" id="{5AE884C7-4563-4749-B5A4-164A411FBDC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754056954"/>
                </p:ext>
              </p:extLst>
            </p:nvPr>
          </p:nvGraphicFramePr>
          <p:xfrm>
            <a:off x="13200112" y="2177480"/>
            <a:ext cx="9933532" cy="87491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554CBEAE-3BCD-C841-BB9B-B9233EFFDBB6}"/>
                </a:ext>
              </a:extLst>
            </p:cNvPr>
            <p:cNvSpPr/>
            <p:nvPr/>
          </p:nvSpPr>
          <p:spPr bwMode="auto">
            <a:xfrm>
              <a:off x="14492684" y="2877836"/>
              <a:ext cx="7348388" cy="7348388"/>
            </a:xfrm>
            <a:prstGeom prst="ellipse">
              <a:avLst/>
            </a:prstGeom>
            <a:solidFill>
              <a:srgbClr val="1E202B"/>
            </a:solidFill>
            <a:ln w="127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38100" tIns="38100" rIns="381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000" b="0" i="0" u="none" strike="noStrike" cap="none" normalizeH="0" baseline="0">
                <a:ln>
                  <a:noFill/>
                </a:ln>
                <a:solidFill>
                  <a:srgbClr val="74808C"/>
                </a:solidFill>
                <a:effectLst/>
                <a:latin typeface="Poppins" charset="0"/>
                <a:ea typeface="Poppins" charset="0"/>
                <a:cs typeface="Poppins" charset="0"/>
                <a:sym typeface="Poppins" charset="0"/>
              </a:endParaRPr>
            </a:p>
          </p:txBody>
        </p:sp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id="{DC711EDE-1923-8646-8A6B-7015B0C6BD2E}"/>
                </a:ext>
              </a:extLst>
            </p:cNvPr>
            <p:cNvGrpSpPr/>
            <p:nvPr/>
          </p:nvGrpSpPr>
          <p:grpSpPr>
            <a:xfrm>
              <a:off x="15640589" y="2011239"/>
              <a:ext cx="2190062" cy="1803600"/>
              <a:chOff x="15640589" y="2011239"/>
              <a:chExt cx="2190062" cy="1803600"/>
            </a:xfrm>
          </p:grpSpPr>
          <p:sp>
            <p:nvSpPr>
              <p:cNvPr id="14" name="Овал 13">
                <a:extLst>
                  <a:ext uri="{FF2B5EF4-FFF2-40B4-BE49-F238E27FC236}">
                    <a16:creationId xmlns:a16="http://schemas.microsoft.com/office/drawing/2014/main" id="{228F3876-0499-7B46-8598-CE874E6D680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811328" y="2011239"/>
                <a:ext cx="1803600" cy="180360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8100000" scaled="1"/>
              </a:gradFill>
              <a:ln w="12700" cap="flat" cmpd="sng" algn="ctr">
                <a:noFill/>
                <a:prstDash val="solid"/>
                <a:miter lim="400000"/>
                <a:headEnd type="none" w="med" len="med"/>
                <a:tailEnd type="none" w="med" len="med"/>
              </a:ln>
              <a:effectLst>
                <a:outerShdw blurRad="546100" dist="127000" dir="5400000" sx="86000" sy="86000" algn="t" rotWithShape="0">
                  <a:schemeClr val="bg1"/>
                </a:outerShdw>
              </a:effectLst>
            </p:spPr>
            <p:txBody>
              <a:bodyPr vert="horz" wrap="square" lIns="38100" tIns="38100" rIns="38100" bIns="3810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8255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ru-RU" sz="2000" b="0" i="0" u="none" strike="noStrike" cap="none" normalizeH="0" baseline="0">
                  <a:ln>
                    <a:noFill/>
                  </a:ln>
                  <a:solidFill>
                    <a:srgbClr val="74808C"/>
                  </a:solidFill>
                  <a:effectLst/>
                  <a:latin typeface="Poppins" charset="0"/>
                  <a:ea typeface="Poppins" charset="0"/>
                  <a:cs typeface="Poppins" charset="0"/>
                  <a:sym typeface="Poppins" charset="0"/>
                </a:endParaRPr>
              </a:p>
            </p:txBody>
          </p:sp>
          <p:sp>
            <p:nvSpPr>
              <p:cNvPr id="16" name="Text Box 3">
                <a:extLst>
                  <a:ext uri="{FF2B5EF4-FFF2-40B4-BE49-F238E27FC236}">
                    <a16:creationId xmlns:a16="http://schemas.microsoft.com/office/drawing/2014/main" id="{899E8AFB-D174-F64A-ABA8-DF4CACCCC51C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5640589" y="2500681"/>
                <a:ext cx="2190062" cy="7466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/>
              <a:lstStyle/>
              <a:p>
                <a:pPr algn="ctr" eaLnBrk="1">
                  <a:lnSpc>
                    <a:spcPct val="120000"/>
                  </a:lnSpc>
                  <a:defRPr/>
                </a:pPr>
                <a:r>
                  <a:rPr lang="tr-TR" altLang="x-none" sz="3600" b="1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Poppins Medium" charset="0"/>
                  </a:rPr>
                  <a:t>97</a:t>
                </a:r>
                <a:r>
                  <a:rPr lang="en-US" altLang="x-none" sz="3600" b="1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Poppins Medium" charset="0"/>
                  </a:rPr>
                  <a:t>%</a:t>
                </a:r>
                <a:endParaRPr lang="x-none" altLang="x-none" sz="36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oppins Medium" charset="0"/>
                </a:endParaRPr>
              </a:p>
            </p:txBody>
          </p:sp>
        </p:grpSp>
      </p:grp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F534C8F-9E2C-144F-9047-59336AB3F060}"/>
              </a:ext>
            </a:extLst>
          </p:cNvPr>
          <p:cNvSpPr/>
          <p:nvPr/>
        </p:nvSpPr>
        <p:spPr>
          <a:xfrm>
            <a:off x="1226742" y="5206998"/>
            <a:ext cx="11757646" cy="4173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tr-TR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JavaScript</a:t>
            </a:r>
            <a:r>
              <a:rPr lang="tr-TR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(genellikle JS olarak kısaltılır), HTML ve CSS ile birlikte World </a:t>
            </a:r>
            <a:r>
              <a:rPr lang="tr-TR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Wide</a:t>
            </a:r>
            <a:r>
              <a:rPr lang="tr-TR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tr-TR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Web'in</a:t>
            </a:r>
            <a:r>
              <a:rPr lang="tr-TR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temel teknolojilerinden biri olan programlama dilidir . Web sitelerinin %97'sinden fazlası, web sayfası hareketleri için istemci tarafında </a:t>
            </a:r>
            <a:r>
              <a:rPr lang="tr-TR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JavaScript</a:t>
            </a:r>
            <a:r>
              <a:rPr lang="tr-TR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kullanırlar ve kullanılan kodlar genellikle üçüncü taraf kitaplıkları içerir.</a:t>
            </a:r>
            <a:endParaRPr lang="ru-RU" sz="3000" b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Resim Yer Tutucusu 8">
            <a:extLst>
              <a:ext uri="{FF2B5EF4-FFF2-40B4-BE49-F238E27FC236}">
                <a16:creationId xmlns:a16="http://schemas.microsoft.com/office/drawing/2014/main" id="{0833BB3B-DBB5-4A59-8743-2B9B39F7F9D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t="16" b="16"/>
          <a:stretch/>
        </p:blipFill>
        <p:spPr>
          <a:xfrm>
            <a:off x="15609888" y="3995738"/>
            <a:ext cx="5113337" cy="5111750"/>
          </a:xfrm>
          <a:prstGeom prst="ellipse">
            <a:avLst/>
          </a:prstGeom>
          <a:solidFill>
            <a:schemeClr val="tx1"/>
          </a:solidFill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079CEEAF-BD70-4C40-9C8E-43053EF96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715" y="11682536"/>
            <a:ext cx="6954516" cy="1373369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123CC1C9-D0D4-478F-8195-C665B68E6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08824" y="12069037"/>
            <a:ext cx="4037422" cy="79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267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CB9ADC4-86F8-4864-AAD7-17E251B50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10" y="12010175"/>
            <a:ext cx="7188305" cy="1245972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8600A22B-F8D2-4DDF-97C6-D76983CFB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9685" y="11763476"/>
            <a:ext cx="6762573" cy="1447341"/>
          </a:xfrm>
          <a:prstGeom prst="rect">
            <a:avLst/>
          </a:prstGeom>
        </p:spPr>
      </p:pic>
      <p:cxnSp>
        <p:nvCxnSpPr>
          <p:cNvPr id="43" name="Düz Ok Bağlayıcısı 42">
            <a:extLst>
              <a:ext uri="{FF2B5EF4-FFF2-40B4-BE49-F238E27FC236}">
                <a16:creationId xmlns:a16="http://schemas.microsoft.com/office/drawing/2014/main" id="{4AE90B74-D614-41FD-B912-5C533A412CE4}"/>
              </a:ext>
            </a:extLst>
          </p:cNvPr>
          <p:cNvCxnSpPr>
            <a:cxnSpLocks/>
            <a:endCxn id="17" idx="2"/>
          </p:cNvCxnSpPr>
          <p:nvPr/>
        </p:nvCxnSpPr>
        <p:spPr bwMode="auto">
          <a:xfrm flipV="1">
            <a:off x="2663206" y="6477489"/>
            <a:ext cx="2247466" cy="8895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190500" cap="flat" cmpd="sng" algn="ctr">
            <a:gradFill flip="none" rotWithShape="1"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0" scaled="1"/>
              <a:tileRect/>
            </a:gradFill>
            <a:prstDash val="solid"/>
            <a:miter lim="400000"/>
            <a:headEnd type="none" w="med" len="med"/>
            <a:tailEnd type="triangle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27" name="Düz Bağlayıcı 26">
            <a:extLst>
              <a:ext uri="{FF2B5EF4-FFF2-40B4-BE49-F238E27FC236}">
                <a16:creationId xmlns:a16="http://schemas.microsoft.com/office/drawing/2014/main" id="{F0529262-5021-4B56-BDCC-CBA48450DF08}"/>
              </a:ext>
            </a:extLst>
          </p:cNvPr>
          <p:cNvCxnSpPr>
            <a:cxnSpLocks/>
          </p:cNvCxnSpPr>
          <p:nvPr/>
        </p:nvCxnSpPr>
        <p:spPr bwMode="auto">
          <a:xfrm flipH="1">
            <a:off x="2698425" y="5009596"/>
            <a:ext cx="18477" cy="2916929"/>
          </a:xfrm>
          <a:prstGeom prst="lin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190500" cap="flat" cmpd="sng" algn="ctr">
            <a:gradFill flip="none" rotWithShape="1">
              <a:gsLst>
                <a:gs pos="0">
                  <a:schemeClr val="accent1"/>
                </a:gs>
                <a:gs pos="97000">
                  <a:schemeClr val="accent5"/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400000"/>
            <a:headEnd type="none" w="med" len="med"/>
            <a:tailEnd type="none" w="med" len="med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</p:cxnSp>
      <p:pic>
        <p:nvPicPr>
          <p:cNvPr id="8" name="Resim Yer Tutucusu 7">
            <a:extLst>
              <a:ext uri="{FF2B5EF4-FFF2-40B4-BE49-F238E27FC236}">
                <a16:creationId xmlns:a16="http://schemas.microsoft.com/office/drawing/2014/main" id="{49072520-01D6-4131-91F1-212D0E448A5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l="978" r="978"/>
          <a:stretch/>
        </p:blipFill>
        <p:spPr>
          <a:xfrm>
            <a:off x="734310" y="669942"/>
            <a:ext cx="3965188" cy="3963732"/>
          </a:xfrm>
          <a:prstGeom prst="ellipse">
            <a:avLst/>
          </a:prstGeom>
          <a:solidFill>
            <a:schemeClr val="tx1"/>
          </a:solidFill>
        </p:spPr>
      </p:pic>
      <p:pic>
        <p:nvPicPr>
          <p:cNvPr id="12" name="Resim Yer Tutucusu 11">
            <a:extLst>
              <a:ext uri="{FF2B5EF4-FFF2-40B4-BE49-F238E27FC236}">
                <a16:creationId xmlns:a16="http://schemas.microsoft.com/office/drawing/2014/main" id="{27BCA746-F7B8-444A-8E5C-1C7D291FE97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 l="23000" r="23000"/>
          <a:stretch/>
        </p:blipFill>
        <p:spPr>
          <a:xfrm>
            <a:off x="431264" y="8383209"/>
            <a:ext cx="4571280" cy="4554287"/>
          </a:xfrm>
          <a:prstGeom prst="ellipse">
            <a:avLst/>
          </a:prstGeom>
          <a:noFill/>
          <a:effectLst/>
        </p:spPr>
      </p:pic>
      <p:sp>
        <p:nvSpPr>
          <p:cNvPr id="19" name="Овал 18">
            <a:extLst>
              <a:ext uri="{FF2B5EF4-FFF2-40B4-BE49-F238E27FC236}">
                <a16:creationId xmlns:a16="http://schemas.microsoft.com/office/drawing/2014/main" id="{4553DA55-E134-FE4B-9168-66E9A0A468C6}"/>
              </a:ext>
            </a:extLst>
          </p:cNvPr>
          <p:cNvSpPr>
            <a:spLocks noChangeAspect="1"/>
          </p:cNvSpPr>
          <p:nvPr/>
        </p:nvSpPr>
        <p:spPr bwMode="auto">
          <a:xfrm>
            <a:off x="377594" y="294020"/>
            <a:ext cx="4715576" cy="4715576"/>
          </a:xfrm>
          <a:prstGeom prst="ellipse">
            <a:avLst/>
          </a:prstGeom>
          <a:noFill/>
          <a:ln w="190500" cap="flat" cmpd="sng" algn="ctr">
            <a:solidFill>
              <a:schemeClr val="accent6"/>
            </a:solidFill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pic>
        <p:nvPicPr>
          <p:cNvPr id="14" name="Resim Yer Tutucusu 13">
            <a:extLst>
              <a:ext uri="{FF2B5EF4-FFF2-40B4-BE49-F238E27FC236}">
                <a16:creationId xmlns:a16="http://schemas.microsoft.com/office/drawing/2014/main" id="{77918AFF-8559-4E43-910B-7029B69F08D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7"/>
          <a:srcRect/>
          <a:stretch/>
        </p:blipFill>
        <p:spPr>
          <a:xfrm>
            <a:off x="4945893" y="3545541"/>
            <a:ext cx="5881687" cy="5881687"/>
          </a:xfrm>
          <a:prstGeom prst="ellipse">
            <a:avLst/>
          </a:prstGeom>
          <a:solidFill>
            <a:schemeClr val="tx1"/>
          </a:solidFill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33C99C8C-CA9B-CD44-8BC5-C72AB1DE251A}"/>
              </a:ext>
            </a:extLst>
          </p:cNvPr>
          <p:cNvSpPr>
            <a:spLocks noChangeAspect="1"/>
          </p:cNvSpPr>
          <p:nvPr/>
        </p:nvSpPr>
        <p:spPr bwMode="auto">
          <a:xfrm>
            <a:off x="4910672" y="3536022"/>
            <a:ext cx="5882934" cy="5882934"/>
          </a:xfrm>
          <a:prstGeom prst="ellipse">
            <a:avLst/>
          </a:prstGeom>
          <a:noFill/>
          <a:ln w="190500" cap="flat" cmpd="sng" algn="ctr">
            <a:gradFill>
              <a:gsLst>
                <a:gs pos="0">
                  <a:schemeClr val="accent1"/>
                </a:gs>
                <a:gs pos="99000">
                  <a:schemeClr val="accent5"/>
                </a:gs>
              </a:gsLst>
              <a:lin ang="5400000" scaled="1"/>
            </a:gradFill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6522548A-4612-1E48-8E7A-A13EBD4E5667}"/>
              </a:ext>
            </a:extLst>
          </p:cNvPr>
          <p:cNvSpPr txBox="1">
            <a:spLocks/>
          </p:cNvSpPr>
          <p:nvPr/>
        </p:nvSpPr>
        <p:spPr bwMode="auto">
          <a:xfrm>
            <a:off x="11784025" y="2461328"/>
            <a:ext cx="12039601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eaLnBrk="1">
              <a:lnSpc>
                <a:spcPct val="120000"/>
              </a:lnSpc>
              <a:defRPr/>
            </a:pPr>
            <a:r>
              <a:rPr lang="tr-TR" altLang="x-none" sz="100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rPr>
              <a:t>TypeScript Nedir?</a:t>
            </a:r>
            <a:endParaRPr lang="x-none" altLang="x-none" sz="10000" b="1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Poppins Medium" charset="0"/>
            </a:endParaRPr>
          </a:p>
        </p:txBody>
      </p:sp>
      <p:sp>
        <p:nvSpPr>
          <p:cNvPr id="21" name="Altıgen 20">
            <a:extLst>
              <a:ext uri="{FF2B5EF4-FFF2-40B4-BE49-F238E27FC236}">
                <a16:creationId xmlns:a16="http://schemas.microsoft.com/office/drawing/2014/main" id="{D4670479-39C4-426C-B5C9-432936A2EF7A}"/>
              </a:ext>
            </a:extLst>
          </p:cNvPr>
          <p:cNvSpPr>
            <a:spLocks/>
          </p:cNvSpPr>
          <p:nvPr/>
        </p:nvSpPr>
        <p:spPr>
          <a:xfrm rot="5400000">
            <a:off x="-16924" y="8284089"/>
            <a:ext cx="5467658" cy="4752529"/>
          </a:xfrm>
          <a:prstGeom prst="hexagon">
            <a:avLst>
              <a:gd name="adj" fmla="val 30247"/>
              <a:gd name="vf" fmla="val 115470"/>
            </a:avLst>
          </a:prstGeom>
          <a:ln w="190500">
            <a:solidFill>
              <a:schemeClr val="accent6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lang="tr-TR" sz="3200" baseline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3" name="Metin kutusu 22">
            <a:extLst>
              <a:ext uri="{FF2B5EF4-FFF2-40B4-BE49-F238E27FC236}">
                <a16:creationId xmlns:a16="http://schemas.microsoft.com/office/drawing/2014/main" id="{083A14B4-635B-4ED3-A333-33D1A06916CB}"/>
              </a:ext>
            </a:extLst>
          </p:cNvPr>
          <p:cNvSpPr txBox="1"/>
          <p:nvPr/>
        </p:nvSpPr>
        <p:spPr>
          <a:xfrm>
            <a:off x="11784025" y="5232263"/>
            <a:ext cx="1149132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sz="3400" b="1" dirty="0">
                <a:solidFill>
                  <a:schemeClr val="tx1"/>
                </a:solidFill>
              </a:rPr>
              <a:t>TypeScript, Microsoft tarafından geliştirilen ve sürdürülen bir programlama dilidir. </a:t>
            </a:r>
            <a:r>
              <a:rPr lang="tr-TR" sz="3400" b="1" dirty="0" err="1">
                <a:solidFill>
                  <a:schemeClr val="tx1"/>
                </a:solidFill>
              </a:rPr>
              <a:t>JavaScript'in</a:t>
            </a:r>
            <a:r>
              <a:rPr lang="tr-TR" sz="3400" b="1" dirty="0">
                <a:solidFill>
                  <a:schemeClr val="tx1"/>
                </a:solidFill>
              </a:rPr>
              <a:t> katı bir </a:t>
            </a:r>
            <a:r>
              <a:rPr lang="tr-TR" sz="3400" b="1" dirty="0" err="1">
                <a:solidFill>
                  <a:schemeClr val="tx1"/>
                </a:solidFill>
              </a:rPr>
              <a:t>sözdizimsel</a:t>
            </a:r>
            <a:r>
              <a:rPr lang="tr-TR" sz="3400" b="1" dirty="0">
                <a:solidFill>
                  <a:schemeClr val="tx1"/>
                </a:solidFill>
              </a:rPr>
              <a:t> üst kümesidir ve dile isteğe bağlı statik yazma ekler. TypeScript, büyük uygulamaların ve </a:t>
            </a:r>
            <a:r>
              <a:rPr lang="tr-TR" sz="3400" b="1" dirty="0" err="1">
                <a:solidFill>
                  <a:schemeClr val="tx1"/>
                </a:solidFill>
              </a:rPr>
              <a:t>Transcompile’ların</a:t>
            </a:r>
            <a:r>
              <a:rPr lang="tr-TR" sz="3400" b="1" dirty="0">
                <a:solidFill>
                  <a:schemeClr val="tx1"/>
                </a:solidFill>
              </a:rPr>
              <a:t> </a:t>
            </a:r>
            <a:r>
              <a:rPr lang="tr-TR" sz="3400" b="1" dirty="0" err="1">
                <a:solidFill>
                  <a:schemeClr val="tx1"/>
                </a:solidFill>
              </a:rPr>
              <a:t>JavaScript'e</a:t>
            </a:r>
            <a:r>
              <a:rPr lang="tr-TR" sz="3400" b="1" dirty="0">
                <a:solidFill>
                  <a:schemeClr val="tx1"/>
                </a:solidFill>
              </a:rPr>
              <a:t> geliştirilmesi için tasarlanmıştır. TypeScript </a:t>
            </a:r>
            <a:r>
              <a:rPr lang="tr-TR" sz="3400" b="1" dirty="0" err="1">
                <a:solidFill>
                  <a:schemeClr val="tx1"/>
                </a:solidFill>
              </a:rPr>
              <a:t>JavaScript'in</a:t>
            </a:r>
            <a:r>
              <a:rPr lang="tr-TR" sz="3400" b="1" dirty="0">
                <a:solidFill>
                  <a:schemeClr val="tx1"/>
                </a:solidFill>
              </a:rPr>
              <a:t> bir üst kümesi olduğundan, mevcut </a:t>
            </a:r>
            <a:r>
              <a:rPr lang="tr-TR" sz="3400" b="1" dirty="0" err="1">
                <a:solidFill>
                  <a:schemeClr val="tx1"/>
                </a:solidFill>
              </a:rPr>
              <a:t>JavaScript</a:t>
            </a:r>
            <a:r>
              <a:rPr lang="tr-TR" sz="3400" b="1" dirty="0">
                <a:solidFill>
                  <a:schemeClr val="tx1"/>
                </a:solidFill>
              </a:rPr>
              <a:t> programları da geçerli TypeScript programlarıdır.</a:t>
            </a:r>
          </a:p>
        </p:txBody>
      </p:sp>
      <p:sp>
        <p:nvSpPr>
          <p:cNvPr id="30" name="Metin kutusu 29">
            <a:extLst>
              <a:ext uri="{FF2B5EF4-FFF2-40B4-BE49-F238E27FC236}">
                <a16:creationId xmlns:a16="http://schemas.microsoft.com/office/drawing/2014/main" id="{C830691E-4AD8-4F9C-94CB-4A2A888C5B57}"/>
              </a:ext>
            </a:extLst>
          </p:cNvPr>
          <p:cNvSpPr txBox="1"/>
          <p:nvPr/>
        </p:nvSpPr>
        <p:spPr>
          <a:xfrm>
            <a:off x="11784025" y="5272578"/>
            <a:ext cx="1149132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sz="3400" b="1" dirty="0" err="1">
                <a:solidFill>
                  <a:schemeClr val="tx1"/>
                </a:solidFill>
              </a:rPr>
              <a:t>Typescript</a:t>
            </a:r>
            <a:r>
              <a:rPr lang="tr-TR" sz="3400" b="1" dirty="0">
                <a:solidFill>
                  <a:schemeClr val="tx1"/>
                </a:solidFill>
              </a:rPr>
              <a:t> içerisinde statik tipleri barındırır ve tipler </a:t>
            </a:r>
            <a:r>
              <a:rPr lang="tr-TR" sz="3400" b="1" dirty="0" err="1">
                <a:solidFill>
                  <a:schemeClr val="tx1"/>
                </a:solidFill>
              </a:rPr>
              <a:t>JavaScript</a:t>
            </a:r>
            <a:r>
              <a:rPr lang="tr-TR" sz="3400" b="1" dirty="0">
                <a:solidFill>
                  <a:schemeClr val="tx1"/>
                </a:solidFill>
              </a:rPr>
              <a:t> geliştirme aşamasında kontrollü, kolay ve hızlı şekilde, yeniden düzenlenebilir uygulama geliştirme imkanı sağlar. Tipler isteğe bağlıdır ancak bileşenler arasındaki arabirimleri tanımlamamıza ve davranışları hakkında bilgi edinmemize olanak sağlar.</a:t>
            </a:r>
          </a:p>
        </p:txBody>
      </p:sp>
      <p:sp>
        <p:nvSpPr>
          <p:cNvPr id="31" name="Metin kutusu 30">
            <a:extLst>
              <a:ext uri="{FF2B5EF4-FFF2-40B4-BE49-F238E27FC236}">
                <a16:creationId xmlns:a16="http://schemas.microsoft.com/office/drawing/2014/main" id="{DDCC9020-A2FB-4814-930D-603244B6D0F5}"/>
              </a:ext>
            </a:extLst>
          </p:cNvPr>
          <p:cNvSpPr txBox="1"/>
          <p:nvPr/>
        </p:nvSpPr>
        <p:spPr>
          <a:xfrm>
            <a:off x="11800646" y="5272578"/>
            <a:ext cx="1149132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sz="3400" b="1" dirty="0">
                <a:solidFill>
                  <a:schemeClr val="tx1"/>
                </a:solidFill>
              </a:rPr>
              <a:t>Kısaca </a:t>
            </a:r>
            <a:r>
              <a:rPr lang="tr-TR" sz="3400" b="1" dirty="0" err="1">
                <a:solidFill>
                  <a:schemeClr val="tx1"/>
                </a:solidFill>
              </a:rPr>
              <a:t>typescript</a:t>
            </a:r>
            <a:r>
              <a:rPr lang="tr-TR" sz="3400" b="1" dirty="0">
                <a:solidFill>
                  <a:schemeClr val="tx1"/>
                </a:solidFill>
              </a:rPr>
              <a:t> bizler için bir geliştirme ortamı sunar ve sonunda </a:t>
            </a:r>
            <a:r>
              <a:rPr lang="tr-TR" sz="3400" b="1" dirty="0" err="1">
                <a:solidFill>
                  <a:schemeClr val="tx1"/>
                </a:solidFill>
              </a:rPr>
              <a:t>Plain</a:t>
            </a:r>
            <a:r>
              <a:rPr lang="tr-TR" sz="3400" b="1" dirty="0">
                <a:solidFill>
                  <a:schemeClr val="tx1"/>
                </a:solidFill>
              </a:rPr>
              <a:t> </a:t>
            </a:r>
            <a:r>
              <a:rPr lang="tr-TR" sz="3400" b="1" dirty="0" err="1">
                <a:solidFill>
                  <a:schemeClr val="tx1"/>
                </a:solidFill>
              </a:rPr>
              <a:t>Javascript</a:t>
            </a:r>
            <a:r>
              <a:rPr lang="tr-TR" sz="3400" b="1" dirty="0">
                <a:solidFill>
                  <a:schemeClr val="tx1"/>
                </a:solidFill>
              </a:rPr>
              <a:t> olarak derlenmiş çıktı verir.</a:t>
            </a:r>
          </a:p>
        </p:txBody>
      </p:sp>
      <p:sp>
        <p:nvSpPr>
          <p:cNvPr id="40" name="Овал 18">
            <a:extLst>
              <a:ext uri="{FF2B5EF4-FFF2-40B4-BE49-F238E27FC236}">
                <a16:creationId xmlns:a16="http://schemas.microsoft.com/office/drawing/2014/main" id="{CFD61507-D7CD-43CA-9B16-70149BFF1025}"/>
              </a:ext>
            </a:extLst>
          </p:cNvPr>
          <p:cNvSpPr>
            <a:spLocks noChangeAspect="1"/>
          </p:cNvSpPr>
          <p:nvPr/>
        </p:nvSpPr>
        <p:spPr bwMode="auto">
          <a:xfrm>
            <a:off x="381504" y="321817"/>
            <a:ext cx="4715576" cy="4715576"/>
          </a:xfrm>
          <a:prstGeom prst="ellipse">
            <a:avLst/>
          </a:prstGeom>
          <a:noFill/>
          <a:ln w="190500" cap="flat" cmpd="sng" algn="ctr"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5400000" scaled="1"/>
            </a:gradFill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 dirty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42" name="Altıgen 41">
            <a:extLst>
              <a:ext uri="{FF2B5EF4-FFF2-40B4-BE49-F238E27FC236}">
                <a16:creationId xmlns:a16="http://schemas.microsoft.com/office/drawing/2014/main" id="{8077157B-FA10-4822-A9A2-041F71FC6F34}"/>
              </a:ext>
            </a:extLst>
          </p:cNvPr>
          <p:cNvSpPr>
            <a:spLocks/>
          </p:cNvSpPr>
          <p:nvPr/>
        </p:nvSpPr>
        <p:spPr>
          <a:xfrm rot="5400000">
            <a:off x="-16927" y="8292362"/>
            <a:ext cx="5467658" cy="4752529"/>
          </a:xfrm>
          <a:prstGeom prst="hexagon">
            <a:avLst>
              <a:gd name="adj" fmla="val 30247"/>
              <a:gd name="vf" fmla="val 115470"/>
            </a:avLst>
          </a:prstGeom>
          <a:ln w="190500">
            <a:gradFill flip="none" rotWithShape="1"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8100000" scaled="1"/>
              <a:tileRect/>
            </a:gra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lang="tr-TR" sz="3200" baseline="0" dirty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4962531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00"/>
                            </p:stCondLst>
                            <p:childTnLst>
                              <p:par>
                                <p:cTn id="4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7" grpId="1" animBg="1"/>
      <p:bldP spid="4" grpId="0"/>
      <p:bldP spid="21" grpId="0" animBg="1"/>
      <p:bldP spid="23" grpId="0"/>
      <p:bldP spid="23" grpId="1"/>
      <p:bldP spid="30" grpId="0"/>
      <p:bldP spid="30" grpId="1"/>
      <p:bldP spid="31" grpId="0"/>
      <p:bldP spid="40" grpId="0" animBg="1"/>
      <p:bldP spid="4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EBEDB8C9-3BEA-45D9-B7EF-8948A200C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96" y="12144575"/>
            <a:ext cx="22898544" cy="1141274"/>
          </a:xfrm>
          <a:prstGeom prst="rect">
            <a:avLst/>
          </a:prstGeom>
        </p:spPr>
      </p:pic>
      <p:grpSp>
        <p:nvGrpSpPr>
          <p:cNvPr id="16" name="Группа 34">
            <a:extLst>
              <a:ext uri="{FF2B5EF4-FFF2-40B4-BE49-F238E27FC236}">
                <a16:creationId xmlns:a16="http://schemas.microsoft.com/office/drawing/2014/main" id="{F5B1D6F7-4F69-4C9B-A06D-C3E858E35F84}"/>
              </a:ext>
            </a:extLst>
          </p:cNvPr>
          <p:cNvGrpSpPr/>
          <p:nvPr/>
        </p:nvGrpSpPr>
        <p:grpSpPr>
          <a:xfrm>
            <a:off x="3877200" y="4471200"/>
            <a:ext cx="10131771" cy="1512168"/>
            <a:chOff x="2152302" y="2945619"/>
            <a:chExt cx="10131771" cy="1512168"/>
          </a:xfrm>
        </p:grpSpPr>
        <p:sp>
          <p:nvSpPr>
            <p:cNvPr id="17" name="Овал 35">
              <a:extLst>
                <a:ext uri="{FF2B5EF4-FFF2-40B4-BE49-F238E27FC236}">
                  <a16:creationId xmlns:a16="http://schemas.microsoft.com/office/drawing/2014/main" id="{3DC160D6-0D76-44A6-A838-90C21362F50C}"/>
                </a:ext>
              </a:extLst>
            </p:cNvPr>
            <p:cNvSpPr/>
            <p:nvPr/>
          </p:nvSpPr>
          <p:spPr bwMode="auto">
            <a:xfrm>
              <a:off x="2152302" y="2945619"/>
              <a:ext cx="1512168" cy="1512168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13500000" scaled="1"/>
              <a:tileRect/>
            </a:gradFill>
            <a:ln w="127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38100" tIns="38100" rIns="381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000" b="0" i="0" u="none" strike="noStrike" cap="none" normalizeH="0" baseline="0">
                <a:ln>
                  <a:noFill/>
                </a:ln>
                <a:solidFill>
                  <a:srgbClr val="74808C"/>
                </a:solidFill>
                <a:effectLst/>
                <a:latin typeface="Poppins" charset="0"/>
                <a:ea typeface="Poppins" charset="0"/>
                <a:cs typeface="Poppins" charset="0"/>
                <a:sym typeface="Poppins" charset="0"/>
              </a:endParaRPr>
            </a:p>
          </p:txBody>
        </p:sp>
        <p:sp>
          <p:nvSpPr>
            <p:cNvPr id="18" name="Прямоугольник 38">
              <a:extLst>
                <a:ext uri="{FF2B5EF4-FFF2-40B4-BE49-F238E27FC236}">
                  <a16:creationId xmlns:a16="http://schemas.microsoft.com/office/drawing/2014/main" id="{170DDCCE-525A-4D56-AAFC-256E76013787}"/>
                </a:ext>
              </a:extLst>
            </p:cNvPr>
            <p:cNvSpPr/>
            <p:nvPr/>
          </p:nvSpPr>
          <p:spPr>
            <a:xfrm>
              <a:off x="4096518" y="2999940"/>
              <a:ext cx="8187555" cy="14035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tr-TR" sz="30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Sınıf tabanlı objelere sahip olduğu için büyük çaplı projelerde daha işlevseldir.</a:t>
              </a:r>
              <a:endParaRPr lang="ru-RU" sz="3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Text Box 3">
              <a:extLst>
                <a:ext uri="{FF2B5EF4-FFF2-40B4-BE49-F238E27FC236}">
                  <a16:creationId xmlns:a16="http://schemas.microsoft.com/office/drawing/2014/main" id="{9F786D8B-4A01-4860-9F39-41793BE03CE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152302" y="3267483"/>
              <a:ext cx="1512168" cy="6245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algn="ctr" eaLnBrk="1">
                <a:lnSpc>
                  <a:spcPct val="120000"/>
                </a:lnSpc>
                <a:defRPr/>
              </a:pPr>
              <a:r>
                <a:rPr lang="en-US" altLang="x-none" sz="40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oppins Medium" charset="0"/>
                </a:rPr>
                <a:t>+</a:t>
              </a:r>
              <a:endParaRPr lang="x-none" altLang="x-none" sz="4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endParaRPr>
            </a:p>
          </p:txBody>
        </p:sp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794852A4-A358-BB49-A3BE-05E91200DC1E}"/>
              </a:ext>
            </a:extLst>
          </p:cNvPr>
          <p:cNvGrpSpPr/>
          <p:nvPr/>
        </p:nvGrpSpPr>
        <p:grpSpPr>
          <a:xfrm>
            <a:off x="10607824" y="11202044"/>
            <a:ext cx="10051906" cy="1513168"/>
            <a:chOff x="2152302" y="2945619"/>
            <a:chExt cx="10051906" cy="1513168"/>
          </a:xfrm>
        </p:grpSpPr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7413BCE0-532C-3D46-BE29-7DDA6E189599}"/>
                </a:ext>
              </a:extLst>
            </p:cNvPr>
            <p:cNvSpPr/>
            <p:nvPr/>
          </p:nvSpPr>
          <p:spPr bwMode="auto">
            <a:xfrm>
              <a:off x="2152302" y="2945619"/>
              <a:ext cx="1512168" cy="1512168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13500000" scaled="1"/>
              <a:tileRect/>
            </a:gradFill>
            <a:ln w="127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38100" tIns="38100" rIns="381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000" b="0" i="0" u="none" strike="noStrike" cap="none" normalizeH="0" baseline="0">
                <a:ln>
                  <a:noFill/>
                </a:ln>
                <a:solidFill>
                  <a:srgbClr val="74808C"/>
                </a:solidFill>
                <a:effectLst/>
                <a:latin typeface="Poppins" charset="0"/>
                <a:ea typeface="Poppins" charset="0"/>
                <a:cs typeface="Poppins" charset="0"/>
                <a:sym typeface="Poppins" charset="0"/>
              </a:endParaRPr>
            </a:p>
          </p:txBody>
        </p:sp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F1C9CD88-351E-7746-BD39-3B9B870CEB67}"/>
                </a:ext>
              </a:extLst>
            </p:cNvPr>
            <p:cNvSpPr/>
            <p:nvPr/>
          </p:nvSpPr>
          <p:spPr>
            <a:xfrm>
              <a:off x="4016652" y="3055261"/>
              <a:ext cx="8187556" cy="14035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30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TypeScript, </a:t>
              </a:r>
              <a:r>
                <a:rPr lang="en-US" sz="3000" dirty="0" err="1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kullanılan</a:t>
              </a:r>
              <a:r>
                <a:rPr lang="en-US" sz="30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3000" dirty="0" err="1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verileri</a:t>
              </a:r>
              <a:r>
                <a:rPr lang="en-US" sz="30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3000" dirty="0" err="1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tanımlamak</a:t>
              </a:r>
              <a:r>
                <a:rPr lang="en-US" sz="30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3000" dirty="0" err="1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için</a:t>
              </a:r>
              <a:r>
                <a:rPr lang="tr-TR" sz="30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statik tiplemeye izin verir.</a:t>
              </a:r>
              <a:endParaRPr lang="ru-RU" sz="3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8" name="Text Box 3">
              <a:extLst>
                <a:ext uri="{FF2B5EF4-FFF2-40B4-BE49-F238E27FC236}">
                  <a16:creationId xmlns:a16="http://schemas.microsoft.com/office/drawing/2014/main" id="{1FE662B3-972C-2146-AC89-C3C5E536FAF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152302" y="3285344"/>
              <a:ext cx="1512168" cy="6245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algn="ctr" eaLnBrk="1">
                <a:lnSpc>
                  <a:spcPct val="120000"/>
                </a:lnSpc>
                <a:defRPr/>
              </a:pPr>
              <a:r>
                <a:rPr lang="en-US" altLang="x-none" sz="40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oppins Medium" charset="0"/>
                </a:rPr>
                <a:t>+</a:t>
              </a:r>
              <a:endParaRPr lang="x-none" altLang="x-none" sz="4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endParaRPr>
            </a:p>
          </p:txBody>
        </p:sp>
      </p:grpSp>
      <p:sp>
        <p:nvSpPr>
          <p:cNvPr id="65" name="Text Box 3">
            <a:extLst>
              <a:ext uri="{FF2B5EF4-FFF2-40B4-BE49-F238E27FC236}">
                <a16:creationId xmlns:a16="http://schemas.microsoft.com/office/drawing/2014/main" id="{AB32910C-9D12-4171-9FAD-538785A9EA57}"/>
              </a:ext>
            </a:extLst>
          </p:cNvPr>
          <p:cNvSpPr txBox="1">
            <a:spLocks/>
          </p:cNvSpPr>
          <p:nvPr/>
        </p:nvSpPr>
        <p:spPr bwMode="auto">
          <a:xfrm>
            <a:off x="742728" y="1571425"/>
            <a:ext cx="22898544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algn="ctr" eaLnBrk="1">
              <a:lnSpc>
                <a:spcPct val="120000"/>
              </a:lnSpc>
              <a:defRPr/>
            </a:pPr>
            <a:r>
              <a:rPr lang="tr-TR" altLang="x-none" sz="10000" b="1" dirty="0" err="1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rPr>
              <a:t>TypeScript’in</a:t>
            </a:r>
            <a:r>
              <a:rPr lang="tr-TR" altLang="x-none" sz="100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rPr>
              <a:t> Avantajları</a:t>
            </a:r>
            <a:endParaRPr lang="x-none" altLang="x-none" sz="10000" b="1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Poppins Medium" charset="0"/>
            </a:endParaRPr>
          </a:p>
        </p:txBody>
      </p:sp>
      <p:grpSp>
        <p:nvGrpSpPr>
          <p:cNvPr id="78" name="Группа 34">
            <a:extLst>
              <a:ext uri="{FF2B5EF4-FFF2-40B4-BE49-F238E27FC236}">
                <a16:creationId xmlns:a16="http://schemas.microsoft.com/office/drawing/2014/main" id="{AF28C0EA-DC5D-4E52-97EC-BE251E970976}"/>
              </a:ext>
            </a:extLst>
          </p:cNvPr>
          <p:cNvGrpSpPr/>
          <p:nvPr/>
        </p:nvGrpSpPr>
        <p:grpSpPr>
          <a:xfrm>
            <a:off x="6037200" y="6631200"/>
            <a:ext cx="10030412" cy="1512168"/>
            <a:chOff x="2152302" y="2945619"/>
            <a:chExt cx="10030412" cy="1512168"/>
          </a:xfrm>
        </p:grpSpPr>
        <p:sp>
          <p:nvSpPr>
            <p:cNvPr id="79" name="Овал 35">
              <a:extLst>
                <a:ext uri="{FF2B5EF4-FFF2-40B4-BE49-F238E27FC236}">
                  <a16:creationId xmlns:a16="http://schemas.microsoft.com/office/drawing/2014/main" id="{913B1D61-BFC7-4892-9A51-EDADBBB1B9B6}"/>
                </a:ext>
              </a:extLst>
            </p:cNvPr>
            <p:cNvSpPr/>
            <p:nvPr/>
          </p:nvSpPr>
          <p:spPr bwMode="auto">
            <a:xfrm>
              <a:off x="2152302" y="2945619"/>
              <a:ext cx="1512168" cy="1512168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13500000" scaled="1"/>
              <a:tileRect/>
            </a:gradFill>
            <a:ln w="127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38100" tIns="38100" rIns="381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000" b="0" i="0" u="none" strike="noStrike" cap="none" normalizeH="0" baseline="0">
                <a:ln>
                  <a:noFill/>
                </a:ln>
                <a:solidFill>
                  <a:srgbClr val="74808C"/>
                </a:solidFill>
                <a:effectLst/>
                <a:latin typeface="Poppins" charset="0"/>
                <a:ea typeface="Poppins" charset="0"/>
                <a:cs typeface="Poppins" charset="0"/>
                <a:sym typeface="Poppins" charset="0"/>
              </a:endParaRPr>
            </a:p>
          </p:txBody>
        </p:sp>
        <p:sp>
          <p:nvSpPr>
            <p:cNvPr id="80" name="Прямоугольник 38">
              <a:extLst>
                <a:ext uri="{FF2B5EF4-FFF2-40B4-BE49-F238E27FC236}">
                  <a16:creationId xmlns:a16="http://schemas.microsoft.com/office/drawing/2014/main" id="{64ADC8B8-C275-4CDE-92B3-28857FBF0636}"/>
                </a:ext>
              </a:extLst>
            </p:cNvPr>
            <p:cNvSpPr/>
            <p:nvPr/>
          </p:nvSpPr>
          <p:spPr>
            <a:xfrm>
              <a:off x="3995158" y="3033470"/>
              <a:ext cx="8187556" cy="14035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30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Debugger </a:t>
              </a:r>
              <a:r>
                <a:rPr lang="en-US" sz="3000" dirty="0" err="1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özel</a:t>
              </a:r>
              <a:r>
                <a:rPr lang="tr-TR" sz="30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</a:t>
              </a:r>
              <a:r>
                <a:rPr lang="en-US" sz="3000" dirty="0" err="1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iği</a:t>
              </a:r>
              <a:r>
                <a:rPr lang="en-US" sz="30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tr-TR" sz="30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sayesinde </a:t>
              </a:r>
              <a:r>
                <a:rPr lang="en-US" sz="3000" dirty="0" err="1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hatalar</a:t>
              </a:r>
              <a:r>
                <a:rPr lang="tr-TR" sz="30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ı</a:t>
              </a:r>
              <a:r>
                <a:rPr lang="en-US" sz="30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3000" dirty="0" err="1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direk</a:t>
              </a:r>
              <a:r>
                <a:rPr lang="tr-TR" sz="30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olarak</a:t>
              </a:r>
              <a:r>
                <a:rPr lang="en-US" sz="30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ide </a:t>
              </a:r>
              <a:r>
                <a:rPr lang="en-US" sz="3000" dirty="0" err="1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üzerinde</a:t>
              </a:r>
              <a:r>
                <a:rPr lang="en-US" sz="30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g</a:t>
              </a:r>
              <a:r>
                <a:rPr lang="tr-TR" sz="30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örebilmenizi sağlar.</a:t>
              </a:r>
              <a:endParaRPr lang="ru-RU" sz="3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1" name="Text Box 3">
              <a:extLst>
                <a:ext uri="{FF2B5EF4-FFF2-40B4-BE49-F238E27FC236}">
                  <a16:creationId xmlns:a16="http://schemas.microsoft.com/office/drawing/2014/main" id="{8FE41ADF-1388-42E3-8561-DA7CBE24BBD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152302" y="3307307"/>
              <a:ext cx="1512168" cy="6245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algn="ctr" eaLnBrk="1">
                <a:lnSpc>
                  <a:spcPct val="120000"/>
                </a:lnSpc>
                <a:defRPr/>
              </a:pPr>
              <a:r>
                <a:rPr lang="en-US" altLang="x-none" sz="40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oppins Medium" charset="0"/>
                </a:rPr>
                <a:t>+</a:t>
              </a:r>
              <a:endParaRPr lang="x-none" altLang="x-none" sz="4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endParaRPr>
            </a:p>
          </p:txBody>
        </p:sp>
      </p:grpSp>
      <p:grpSp>
        <p:nvGrpSpPr>
          <p:cNvPr id="82" name="Группа 34">
            <a:extLst>
              <a:ext uri="{FF2B5EF4-FFF2-40B4-BE49-F238E27FC236}">
                <a16:creationId xmlns:a16="http://schemas.microsoft.com/office/drawing/2014/main" id="{D8B92A8D-BF98-474B-891D-29F40F5267A2}"/>
              </a:ext>
            </a:extLst>
          </p:cNvPr>
          <p:cNvGrpSpPr/>
          <p:nvPr/>
        </p:nvGrpSpPr>
        <p:grpSpPr>
          <a:xfrm>
            <a:off x="8195824" y="8791178"/>
            <a:ext cx="10043909" cy="2096023"/>
            <a:chOff x="2152302" y="2858547"/>
            <a:chExt cx="10043909" cy="2096023"/>
          </a:xfrm>
        </p:grpSpPr>
        <p:sp>
          <p:nvSpPr>
            <p:cNvPr id="83" name="Овал 35">
              <a:extLst>
                <a:ext uri="{FF2B5EF4-FFF2-40B4-BE49-F238E27FC236}">
                  <a16:creationId xmlns:a16="http://schemas.microsoft.com/office/drawing/2014/main" id="{322B65CF-E80B-4B2C-ADC0-3393415D9B0E}"/>
                </a:ext>
              </a:extLst>
            </p:cNvPr>
            <p:cNvSpPr/>
            <p:nvPr/>
          </p:nvSpPr>
          <p:spPr bwMode="auto">
            <a:xfrm>
              <a:off x="2152302" y="2945619"/>
              <a:ext cx="1512168" cy="1512168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13500000" scaled="1"/>
              <a:tileRect/>
            </a:gradFill>
            <a:ln w="127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38100" tIns="38100" rIns="381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000" b="0" i="0" u="none" strike="noStrike" cap="none" normalizeH="0" baseline="0">
                <a:ln>
                  <a:noFill/>
                </a:ln>
                <a:solidFill>
                  <a:srgbClr val="74808C"/>
                </a:solidFill>
                <a:effectLst/>
                <a:latin typeface="Poppins" charset="0"/>
                <a:ea typeface="Poppins" charset="0"/>
                <a:cs typeface="Poppins" charset="0"/>
                <a:sym typeface="Poppins" charset="0"/>
              </a:endParaRPr>
            </a:p>
          </p:txBody>
        </p:sp>
        <p:sp>
          <p:nvSpPr>
            <p:cNvPr id="84" name="Прямоугольник 38">
              <a:extLst>
                <a:ext uri="{FF2B5EF4-FFF2-40B4-BE49-F238E27FC236}">
                  <a16:creationId xmlns:a16="http://schemas.microsoft.com/office/drawing/2014/main" id="{07C0B60B-5508-48AE-840E-62AC5EBC1159}"/>
                </a:ext>
              </a:extLst>
            </p:cNvPr>
            <p:cNvSpPr/>
            <p:nvPr/>
          </p:nvSpPr>
          <p:spPr>
            <a:xfrm>
              <a:off x="4008656" y="2858547"/>
              <a:ext cx="8187555" cy="20960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tr-TR" sz="30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Modüler yapıya sahip olması sayesinde bir </a:t>
              </a:r>
              <a:r>
                <a:rPr lang="tr-TR" sz="3000" dirty="0" err="1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TypeScript</a:t>
              </a:r>
              <a:r>
                <a:rPr lang="tr-TR" sz="30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dosyasını başka bir dosyadan çalıştırmamıza olanak sağlar.</a:t>
              </a:r>
              <a:endParaRPr lang="ru-RU" sz="3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Text Box 3">
              <a:extLst>
                <a:ext uri="{FF2B5EF4-FFF2-40B4-BE49-F238E27FC236}">
                  <a16:creationId xmlns:a16="http://schemas.microsoft.com/office/drawing/2014/main" id="{4653C977-A083-48DF-89BE-02FB81E3158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152302" y="3237574"/>
              <a:ext cx="1512168" cy="6245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algn="ctr" eaLnBrk="1">
                <a:lnSpc>
                  <a:spcPct val="120000"/>
                </a:lnSpc>
                <a:defRPr/>
              </a:pPr>
              <a:r>
                <a:rPr lang="en-US" altLang="x-none" sz="40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oppins Medium" charset="0"/>
                </a:rPr>
                <a:t>+</a:t>
              </a:r>
              <a:endParaRPr lang="x-none" altLang="x-none" sz="4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endParaRPr>
            </a:p>
          </p:txBody>
        </p:sp>
      </p:grpSp>
      <p:sp>
        <p:nvSpPr>
          <p:cNvPr id="3" name="Dik Üçgen 2">
            <a:extLst>
              <a:ext uri="{FF2B5EF4-FFF2-40B4-BE49-F238E27FC236}">
                <a16:creationId xmlns:a16="http://schemas.microsoft.com/office/drawing/2014/main" id="{F4B963E4-2604-4003-BB86-9B35174EA6AE}"/>
              </a:ext>
            </a:extLst>
          </p:cNvPr>
          <p:cNvSpPr>
            <a:spLocks noChangeAspect="1"/>
          </p:cNvSpPr>
          <p:nvPr/>
        </p:nvSpPr>
        <p:spPr>
          <a:xfrm>
            <a:off x="1030760" y="4909907"/>
            <a:ext cx="7804305" cy="7804305"/>
          </a:xfrm>
          <a:prstGeom prst="rtTriangle">
            <a:avLst/>
          </a:prstGeom>
          <a:solidFill>
            <a:srgbClr val="1E202B"/>
          </a:solidFill>
          <a:ln w="190500">
            <a:gradFill flip="none" rotWithShape="1"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13500000" scaled="1"/>
              <a:tileRect/>
            </a:gra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lang="tr-TR" sz="3200" baseline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113562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4">
            <a:extLst>
              <a:ext uri="{FF2B5EF4-FFF2-40B4-BE49-F238E27FC236}">
                <a16:creationId xmlns:a16="http://schemas.microsoft.com/office/drawing/2014/main" id="{C914BFDA-B4EC-480B-8CCB-F54B8A63994C}"/>
              </a:ext>
            </a:extLst>
          </p:cNvPr>
          <p:cNvSpPr/>
          <p:nvPr/>
        </p:nvSpPr>
        <p:spPr>
          <a:xfrm>
            <a:off x="496534" y="4408880"/>
            <a:ext cx="13537504" cy="2788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tr-TR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 işlemleri tamamladıktan sonra TypeScript destekli herhangi bir IDE’ üzerinden kod yazmaya başlayabilirsiniz ama TypeScript için </a:t>
            </a:r>
            <a:r>
              <a:rPr lang="tr-TR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https://code.visualstudio.com/download</a:t>
            </a:r>
            <a:r>
              <a:rPr lang="tr-TR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üzerinden </a:t>
            </a:r>
            <a:r>
              <a:rPr lang="tr-TR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wisual</a:t>
            </a:r>
            <a:r>
              <a:rPr lang="tr-TR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tr-TR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studio</a:t>
            </a:r>
            <a:r>
              <a:rPr lang="tr-TR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tr-TR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</a:t>
            </a:r>
            <a:r>
              <a:rPr lang="tr-TR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idesini indirmenizi tavsiye ederiz.</a:t>
            </a:r>
            <a:endParaRPr lang="ru-RU" sz="3000" b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Прямоугольник 4">
            <a:extLst>
              <a:ext uri="{FF2B5EF4-FFF2-40B4-BE49-F238E27FC236}">
                <a16:creationId xmlns:a16="http://schemas.microsoft.com/office/drawing/2014/main" id="{4F3A4D6E-314A-4B0B-BB80-269A18BAF782}"/>
              </a:ext>
            </a:extLst>
          </p:cNvPr>
          <p:cNvSpPr/>
          <p:nvPr/>
        </p:nvSpPr>
        <p:spPr>
          <a:xfrm>
            <a:off x="490884" y="4476269"/>
            <a:ext cx="13537504" cy="2788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Node.js </a:t>
            </a:r>
            <a:r>
              <a:rPr lang="en-US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ile</a:t>
            </a:r>
            <a:r>
              <a:rPr lang="en-US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birlikte</a:t>
            </a:r>
            <a:r>
              <a:rPr lang="en-US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sisteminize</a:t>
            </a:r>
            <a:r>
              <a:rPr lang="en-US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npm</a:t>
            </a:r>
            <a:r>
              <a:rPr lang="en-US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(node package manager)</a:t>
            </a:r>
            <a:r>
              <a:rPr lang="tr-TR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 </a:t>
            </a:r>
            <a:r>
              <a:rPr lang="en-US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kurulaca</a:t>
            </a:r>
            <a:r>
              <a:rPr lang="tr-TR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k. Kurulum işlemleri tamamlandıktan sonra terminalinize  </a:t>
            </a:r>
            <a:r>
              <a:rPr lang="tr-TR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TypeScript</a:t>
            </a:r>
            <a:r>
              <a:rPr lang="tr-TR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kurulum komutunu yazdıktan sonra kurulum </a:t>
            </a:r>
            <a:r>
              <a:rPr lang="tr-TR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işlemlrinizi</a:t>
            </a:r>
            <a:r>
              <a:rPr lang="tr-TR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tamamlamış olacaksınız.</a:t>
            </a:r>
            <a:endParaRPr lang="ru-RU" sz="3000" b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Прямоугольник 4">
            <a:extLst>
              <a:ext uri="{FF2B5EF4-FFF2-40B4-BE49-F238E27FC236}">
                <a16:creationId xmlns:a16="http://schemas.microsoft.com/office/drawing/2014/main" id="{855FC259-1285-40CF-90C4-3F9F5B492928}"/>
              </a:ext>
            </a:extLst>
          </p:cNvPr>
          <p:cNvSpPr/>
          <p:nvPr/>
        </p:nvSpPr>
        <p:spPr>
          <a:xfrm>
            <a:off x="454696" y="5417840"/>
            <a:ext cx="13537504" cy="2788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İlk </a:t>
            </a:r>
            <a:r>
              <a:rPr lang="en-US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olarak</a:t>
            </a:r>
            <a:r>
              <a:rPr lang="en-US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bilgisayarımıza</a:t>
            </a:r>
            <a:r>
              <a:rPr lang="en-US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Node.js </a:t>
            </a:r>
            <a:r>
              <a:rPr lang="en-US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kurmamız</a:t>
            </a:r>
            <a:r>
              <a:rPr lang="en-US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gerekiyor</a:t>
            </a:r>
            <a:r>
              <a:rPr lang="en-US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Kurulum</a:t>
            </a:r>
            <a:r>
              <a:rPr lang="en-US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dosyalarını</a:t>
            </a:r>
            <a:r>
              <a:rPr lang="en-US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https://nodejs.org</a:t>
            </a:r>
            <a:r>
              <a:rPr lang="tr-TR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/en/</a:t>
            </a:r>
            <a:r>
              <a:rPr lang="tr-TR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</a:t>
            </a:r>
            <a:r>
              <a:rPr lang="tr-TR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adresi</a:t>
            </a:r>
            <a:r>
              <a:rPr lang="en-US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üzerinden</a:t>
            </a:r>
            <a:r>
              <a:rPr lang="en-US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indirebilirsiniz</a:t>
            </a:r>
            <a:r>
              <a:rPr lang="en-US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Eğer</a:t>
            </a:r>
            <a:r>
              <a:rPr lang="en-US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bir</a:t>
            </a:r>
            <a:r>
              <a:rPr lang="en-US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Linux </a:t>
            </a:r>
            <a:r>
              <a:rPr lang="en-US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dağıtımı</a:t>
            </a:r>
            <a:r>
              <a:rPr lang="en-US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kullanıyorsanız</a:t>
            </a:r>
            <a:r>
              <a:rPr lang="en-US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dağıtımın</a:t>
            </a:r>
            <a:r>
              <a:rPr lang="en-US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paket</a:t>
            </a:r>
            <a:r>
              <a:rPr lang="en-US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yöneticisinden</a:t>
            </a:r>
            <a:r>
              <a:rPr lang="en-US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en-US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kurulum</a:t>
            </a:r>
            <a:r>
              <a:rPr lang="en-US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gerçekleştirebilirsiniz</a:t>
            </a:r>
            <a:r>
              <a:rPr lang="en-US" sz="3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ru-RU" sz="3000" b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6522548A-4612-1E48-8E7A-A13EBD4E5667}"/>
              </a:ext>
            </a:extLst>
          </p:cNvPr>
          <p:cNvSpPr txBox="1">
            <a:spLocks/>
          </p:cNvSpPr>
          <p:nvPr/>
        </p:nvSpPr>
        <p:spPr bwMode="auto">
          <a:xfrm>
            <a:off x="454696" y="1745432"/>
            <a:ext cx="12685618" cy="2333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eaLnBrk="1">
              <a:lnSpc>
                <a:spcPct val="120000"/>
              </a:lnSpc>
              <a:defRPr/>
            </a:pPr>
            <a:r>
              <a:rPr lang="tr-TR" altLang="x-none" sz="100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rPr>
              <a:t>TypeScript Kurulum</a:t>
            </a:r>
            <a:endParaRPr lang="x-none" altLang="x-none" sz="10000" b="1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Poppins Medium" charset="0"/>
            </a:endParaRPr>
          </a:p>
        </p:txBody>
      </p:sp>
      <p:pic>
        <p:nvPicPr>
          <p:cNvPr id="10" name="Resim Yer Tutucusu 9">
            <a:extLst>
              <a:ext uri="{FF2B5EF4-FFF2-40B4-BE49-F238E27FC236}">
                <a16:creationId xmlns:a16="http://schemas.microsoft.com/office/drawing/2014/main" id="{5FD420F5-5E48-4DE1-822E-4BFF6EE0C9E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715" r="715"/>
          <a:stretch/>
        </p:blipFill>
        <p:spPr>
          <a:xfrm>
            <a:off x="14424025" y="0"/>
            <a:ext cx="9959975" cy="13716000"/>
          </a:xfrm>
          <a:solidFill>
            <a:schemeClr val="tx1"/>
          </a:solidFill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FB228C2A-674A-4AF7-8172-25E272A7D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696" y="11948329"/>
            <a:ext cx="5926377" cy="1176396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D8206F0A-0B9A-483A-A729-6F0CC7FDD1E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603011" y="7650088"/>
            <a:ext cx="7402625" cy="5793884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FE623241-6836-44AF-B849-2B3C1BDE7E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276" y="8976959"/>
            <a:ext cx="6114266" cy="553998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3000" b="0" i="0" u="none" strike="noStrike" cap="none" normalizeH="0" baseline="0" dirty="0" err="1">
                <a:ln>
                  <a:noFill/>
                </a:ln>
                <a:solidFill>
                  <a:srgbClr val="F8F8F8"/>
                </a:solidFill>
                <a:effectLst/>
                <a:latin typeface="Courier New" panose="02070309020205020404" pitchFamily="49" charset="0"/>
              </a:rPr>
              <a:t>npm</a:t>
            </a:r>
            <a:r>
              <a:rPr kumimoji="0" lang="tr-TR" altLang="tr-TR" sz="3000" b="0" i="0" u="none" strike="noStrike" cap="none" normalizeH="0" baseline="0" dirty="0">
                <a:ln>
                  <a:noFill/>
                </a:ln>
                <a:solidFill>
                  <a:srgbClr val="F8F8F8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tr-TR" altLang="tr-TR" sz="3000" b="0" i="0" u="none" strike="noStrike" cap="none" normalizeH="0" baseline="0" dirty="0" err="1">
                <a:ln>
                  <a:noFill/>
                </a:ln>
                <a:solidFill>
                  <a:srgbClr val="F8F8F8"/>
                </a:solidFill>
                <a:effectLst/>
                <a:latin typeface="Courier New" panose="02070309020205020404" pitchFamily="49" charset="0"/>
              </a:rPr>
              <a:t>install</a:t>
            </a:r>
            <a:r>
              <a:rPr kumimoji="0" lang="tr-TR" altLang="tr-TR" sz="3000" b="0" i="0" u="none" strike="noStrike" cap="none" normalizeH="0" baseline="0" dirty="0">
                <a:ln>
                  <a:noFill/>
                </a:ln>
                <a:solidFill>
                  <a:srgbClr val="F8F8F8"/>
                </a:solidFill>
                <a:effectLst/>
                <a:latin typeface="Courier New" panose="02070309020205020404" pitchFamily="49" charset="0"/>
              </a:rPr>
              <a:t> -g </a:t>
            </a:r>
            <a:r>
              <a:rPr kumimoji="0" lang="tr-TR" altLang="tr-TR" sz="3000" b="0" i="0" u="none" strike="noStrike" cap="none" normalizeH="0" baseline="0" dirty="0" err="1">
                <a:ln>
                  <a:noFill/>
                </a:ln>
                <a:solidFill>
                  <a:srgbClr val="F8F8F8"/>
                </a:solidFill>
                <a:effectLst/>
                <a:latin typeface="Courier New" panose="02070309020205020404" pitchFamily="49" charset="0"/>
              </a:rPr>
              <a:t>typescript</a:t>
            </a:r>
            <a:r>
              <a:rPr kumimoji="0" lang="tr-TR" altLang="tr-TR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tr-TR" altLang="tr-TR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3" name="Resim 22" descr="metin içeren bir resim&#10;&#10;Açıklama otomatik olarak oluşturuldu">
            <a:extLst>
              <a:ext uri="{FF2B5EF4-FFF2-40B4-BE49-F238E27FC236}">
                <a16:creationId xmlns:a16="http://schemas.microsoft.com/office/drawing/2014/main" id="{ACF15869-0BAB-44CA-969A-D30A5A8B5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0171" y="7893820"/>
            <a:ext cx="16482214" cy="5562747"/>
          </a:xfrm>
          <a:prstGeom prst="rect">
            <a:avLst/>
          </a:prstGeom>
        </p:spPr>
      </p:pic>
      <p:sp>
        <p:nvSpPr>
          <p:cNvPr id="24" name="Dikdörtgen 23">
            <a:extLst>
              <a:ext uri="{FF2B5EF4-FFF2-40B4-BE49-F238E27FC236}">
                <a16:creationId xmlns:a16="http://schemas.microsoft.com/office/drawing/2014/main" id="{E3A0582A-FB3C-4D39-B07A-4DF3E5F60A60}"/>
              </a:ext>
            </a:extLst>
          </p:cNvPr>
          <p:cNvSpPr/>
          <p:nvPr/>
        </p:nvSpPr>
        <p:spPr>
          <a:xfrm>
            <a:off x="10304323" y="8976959"/>
            <a:ext cx="5128037" cy="401321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lang="tr-TR" sz="3200" baseline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7" name="Resim 26">
            <a:extLst>
              <a:ext uri="{FF2B5EF4-FFF2-40B4-BE49-F238E27FC236}">
                <a16:creationId xmlns:a16="http://schemas.microsoft.com/office/drawing/2014/main" id="{EB43E66F-63D6-47DE-AD0D-E4CC2F66AA1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9671720" y="7072709"/>
            <a:ext cx="13312553" cy="642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369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4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51852E-6 L -3.95833E-6 -0.07534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7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2" grpId="0"/>
      <p:bldP spid="12" grpId="1"/>
      <p:bldP spid="6" grpId="0"/>
      <p:bldP spid="6" grpId="1"/>
      <p:bldP spid="6" grpId="2"/>
      <p:bldP spid="14" grpId="0" animBg="1"/>
      <p:bldP spid="14" grpId="1" animBg="1"/>
      <p:bldP spid="24" grpId="0" animBg="1"/>
      <p:bldP spid="24" grpId="1" animBg="1"/>
      <p:bldP spid="24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Resim 11">
            <a:extLst>
              <a:ext uri="{FF2B5EF4-FFF2-40B4-BE49-F238E27FC236}">
                <a16:creationId xmlns:a16="http://schemas.microsoft.com/office/drawing/2014/main" id="{6F76E7A5-C29C-4A36-AA13-9EA195A4DD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45" t="41814" r="13105" b="45453"/>
          <a:stretch/>
        </p:blipFill>
        <p:spPr>
          <a:xfrm>
            <a:off x="771484" y="12042576"/>
            <a:ext cx="22941796" cy="1008112"/>
          </a:xfrm>
          <a:prstGeom prst="rect">
            <a:avLst/>
          </a:prstGeom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6522548A-4612-1E48-8E7A-A13EBD4E5667}"/>
              </a:ext>
            </a:extLst>
          </p:cNvPr>
          <p:cNvSpPr txBox="1">
            <a:spLocks/>
          </p:cNvSpPr>
          <p:nvPr/>
        </p:nvSpPr>
        <p:spPr bwMode="auto">
          <a:xfrm>
            <a:off x="2347601" y="665312"/>
            <a:ext cx="10729192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eaLnBrk="1">
              <a:lnSpc>
                <a:spcPct val="120000"/>
              </a:lnSpc>
              <a:defRPr/>
            </a:pPr>
            <a:r>
              <a:rPr lang="tr-TR" altLang="x-none" sz="100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rPr>
              <a:t>KOD ÖRNEKLERİ</a:t>
            </a:r>
            <a:endParaRPr lang="x-none" altLang="x-none" sz="10000" b="1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Poppins Medium" charset="0"/>
            </a:endParaRPr>
          </a:p>
        </p:txBody>
      </p:sp>
      <p:pic>
        <p:nvPicPr>
          <p:cNvPr id="10" name="Resim 9" descr="metin içeren bir resim&#10;&#10;Açıklama otomatik olarak oluşturuldu">
            <a:extLst>
              <a:ext uri="{FF2B5EF4-FFF2-40B4-BE49-F238E27FC236}">
                <a16:creationId xmlns:a16="http://schemas.microsoft.com/office/drawing/2014/main" id="{5AEC9655-9327-4CC9-82B1-4433AB7C4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219" y="2537520"/>
            <a:ext cx="19789561" cy="10868365"/>
          </a:xfrm>
          <a:prstGeom prst="rect">
            <a:avLst/>
          </a:prstGeom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29B6BC44-6782-4123-BD0F-2061CB19AEA5}"/>
              </a:ext>
            </a:extLst>
          </p:cNvPr>
          <p:cNvSpPr txBox="1"/>
          <p:nvPr/>
        </p:nvSpPr>
        <p:spPr>
          <a:xfrm>
            <a:off x="5447834" y="3905672"/>
            <a:ext cx="76535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000" dirty="0">
                <a:solidFill>
                  <a:srgbClr val="FF0000"/>
                </a:solidFill>
              </a:rPr>
              <a:t>// Car adında bir </a:t>
            </a:r>
            <a:r>
              <a:rPr lang="tr-TR" sz="3000" dirty="0" err="1">
                <a:solidFill>
                  <a:srgbClr val="FF0000"/>
                </a:solidFill>
              </a:rPr>
              <a:t>class</a:t>
            </a:r>
            <a:r>
              <a:rPr lang="tr-TR" sz="3000" dirty="0">
                <a:solidFill>
                  <a:srgbClr val="FF0000"/>
                </a:solidFill>
              </a:rPr>
              <a:t> oluşturduk</a:t>
            </a: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59AE2475-AAF9-44AB-88BC-D40FC3536FEC}"/>
              </a:ext>
            </a:extLst>
          </p:cNvPr>
          <p:cNvSpPr txBox="1"/>
          <p:nvPr/>
        </p:nvSpPr>
        <p:spPr>
          <a:xfrm>
            <a:off x="8879632" y="4991158"/>
            <a:ext cx="83643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000" dirty="0">
                <a:solidFill>
                  <a:srgbClr val="FF0000"/>
                </a:solidFill>
              </a:rPr>
              <a:t>// değişkenleri ekledik ve türlerini belirledik</a:t>
            </a:r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39EB5B84-2CCD-434A-AD91-09E45DC2A54B}"/>
              </a:ext>
            </a:extLst>
          </p:cNvPr>
          <p:cNvSpPr txBox="1"/>
          <p:nvPr/>
        </p:nvSpPr>
        <p:spPr>
          <a:xfrm>
            <a:off x="17244000" y="6660000"/>
            <a:ext cx="76535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000" dirty="0">
                <a:solidFill>
                  <a:srgbClr val="FF0000"/>
                </a:solidFill>
              </a:rPr>
              <a:t>// yapıcı </a:t>
            </a:r>
            <a:r>
              <a:rPr lang="tr-TR" sz="3000" dirty="0" err="1">
                <a:solidFill>
                  <a:srgbClr val="FF0000"/>
                </a:solidFill>
              </a:rPr>
              <a:t>metod</a:t>
            </a:r>
            <a:r>
              <a:rPr lang="tr-TR" sz="3000" dirty="0">
                <a:solidFill>
                  <a:srgbClr val="FF0000"/>
                </a:solidFill>
              </a:rPr>
              <a:t> ekledik</a:t>
            </a:r>
          </a:p>
          <a:p>
            <a:r>
              <a:rPr lang="tr-TR" sz="3000" dirty="0">
                <a:solidFill>
                  <a:srgbClr val="FF0000"/>
                </a:solidFill>
              </a:rPr>
              <a:t>// elemanları belirledik</a:t>
            </a:r>
          </a:p>
        </p:txBody>
      </p:sp>
      <p:sp>
        <p:nvSpPr>
          <p:cNvPr id="18" name="Sağ Ayraç 17">
            <a:extLst>
              <a:ext uri="{FF2B5EF4-FFF2-40B4-BE49-F238E27FC236}">
                <a16:creationId xmlns:a16="http://schemas.microsoft.com/office/drawing/2014/main" id="{01545B37-091A-4D80-A25B-5059E12E1837}"/>
              </a:ext>
            </a:extLst>
          </p:cNvPr>
          <p:cNvSpPr/>
          <p:nvPr/>
        </p:nvSpPr>
        <p:spPr bwMode="auto">
          <a:xfrm>
            <a:off x="7827316" y="4470402"/>
            <a:ext cx="1052316" cy="1595510"/>
          </a:xfrm>
          <a:prstGeom prst="rightBrace">
            <a:avLst>
              <a:gd name="adj1" fmla="val 30327"/>
              <a:gd name="adj2" fmla="val 50000"/>
            </a:avLst>
          </a:prstGeom>
          <a:noFill/>
          <a:ln w="38100" cap="flat" cmpd="sng" algn="ctr">
            <a:solidFill>
              <a:srgbClr val="FF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0" name="Sağ Ayraç 19">
            <a:extLst>
              <a:ext uri="{FF2B5EF4-FFF2-40B4-BE49-F238E27FC236}">
                <a16:creationId xmlns:a16="http://schemas.microsoft.com/office/drawing/2014/main" id="{DE85F1C6-65E3-4AF3-A9BE-9D2853EE2E1A}"/>
              </a:ext>
            </a:extLst>
          </p:cNvPr>
          <p:cNvSpPr/>
          <p:nvPr/>
        </p:nvSpPr>
        <p:spPr bwMode="auto">
          <a:xfrm>
            <a:off x="10607824" y="7236000"/>
            <a:ext cx="1052316" cy="1595510"/>
          </a:xfrm>
          <a:prstGeom prst="rightBrace">
            <a:avLst>
              <a:gd name="adj1" fmla="val 30327"/>
              <a:gd name="adj2" fmla="val 50000"/>
            </a:avLst>
          </a:prstGeom>
          <a:noFill/>
          <a:ln w="38100" cap="flat" cmpd="sng" algn="ctr">
            <a:solidFill>
              <a:srgbClr val="FF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6ECFA3A0-D2B8-4833-A1A0-5922C82434DF}"/>
              </a:ext>
            </a:extLst>
          </p:cNvPr>
          <p:cNvSpPr txBox="1"/>
          <p:nvPr/>
        </p:nvSpPr>
        <p:spPr>
          <a:xfrm>
            <a:off x="11660140" y="7745755"/>
            <a:ext cx="76535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000" dirty="0">
                <a:solidFill>
                  <a:srgbClr val="FF0000"/>
                </a:solidFill>
              </a:rPr>
              <a:t>// değişkenleri nesnelere </a:t>
            </a:r>
            <a:r>
              <a:rPr lang="tr-TR" sz="3000" dirty="0" err="1">
                <a:solidFill>
                  <a:srgbClr val="FF0000"/>
                </a:solidFill>
              </a:rPr>
              <a:t>atadik</a:t>
            </a:r>
            <a:endParaRPr lang="tr-TR" sz="3000" dirty="0">
              <a:solidFill>
                <a:srgbClr val="FF0000"/>
              </a:solidFill>
            </a:endParaRPr>
          </a:p>
        </p:txBody>
      </p:sp>
      <p:sp>
        <p:nvSpPr>
          <p:cNvPr id="22" name="Metin kutusu 21">
            <a:extLst>
              <a:ext uri="{FF2B5EF4-FFF2-40B4-BE49-F238E27FC236}">
                <a16:creationId xmlns:a16="http://schemas.microsoft.com/office/drawing/2014/main" id="{D9A850E0-117D-432B-A731-60EF4B414757}"/>
              </a:ext>
            </a:extLst>
          </p:cNvPr>
          <p:cNvSpPr txBox="1"/>
          <p:nvPr/>
        </p:nvSpPr>
        <p:spPr>
          <a:xfrm>
            <a:off x="6515999" y="9982800"/>
            <a:ext cx="127976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000" dirty="0">
                <a:solidFill>
                  <a:srgbClr val="FF0000"/>
                </a:solidFill>
              </a:rPr>
              <a:t>// </a:t>
            </a:r>
            <a:r>
              <a:rPr lang="tr-TR" sz="3000" dirty="0" err="1">
                <a:solidFill>
                  <a:srgbClr val="FF0000"/>
                </a:solidFill>
              </a:rPr>
              <a:t>make</a:t>
            </a:r>
            <a:r>
              <a:rPr lang="tr-TR" sz="3000" dirty="0">
                <a:solidFill>
                  <a:srgbClr val="FF0000"/>
                </a:solidFill>
              </a:rPr>
              <a:t> adında değer döndürülmeyen metot oluşturduk</a:t>
            </a:r>
          </a:p>
        </p:txBody>
      </p:sp>
      <p:sp>
        <p:nvSpPr>
          <p:cNvPr id="23" name="Sağ Ayraç 22">
            <a:extLst>
              <a:ext uri="{FF2B5EF4-FFF2-40B4-BE49-F238E27FC236}">
                <a16:creationId xmlns:a16="http://schemas.microsoft.com/office/drawing/2014/main" id="{1BCA0E0F-2D53-42D0-81C3-1FA5303594C3}"/>
              </a:ext>
            </a:extLst>
          </p:cNvPr>
          <p:cNvSpPr/>
          <p:nvPr/>
        </p:nvSpPr>
        <p:spPr bwMode="auto">
          <a:xfrm rot="5400000">
            <a:off x="11572809" y="3337003"/>
            <a:ext cx="950349" cy="15553729"/>
          </a:xfrm>
          <a:prstGeom prst="rightBrace">
            <a:avLst>
              <a:gd name="adj1" fmla="val 38948"/>
              <a:gd name="adj2" fmla="val 95829"/>
            </a:avLst>
          </a:prstGeom>
          <a:noFill/>
          <a:ln w="38100" cap="flat" cmpd="sng" algn="ctr">
            <a:solidFill>
              <a:srgbClr val="FF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4" name="Metin kutusu 23">
            <a:extLst>
              <a:ext uri="{FF2B5EF4-FFF2-40B4-BE49-F238E27FC236}">
                <a16:creationId xmlns:a16="http://schemas.microsoft.com/office/drawing/2014/main" id="{618F3F46-3D01-4295-8B3B-651A0E7F8D7E}"/>
              </a:ext>
            </a:extLst>
          </p:cNvPr>
          <p:cNvSpPr txBox="1"/>
          <p:nvPr/>
        </p:nvSpPr>
        <p:spPr>
          <a:xfrm>
            <a:off x="3878014" y="11643845"/>
            <a:ext cx="16738922" cy="572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000" dirty="0">
                <a:solidFill>
                  <a:srgbClr val="FF0000"/>
                </a:solidFill>
              </a:rPr>
              <a:t>// metodun konsola «bu araba x model ve y adet kapıya sahip» yazdırmasını sağladık </a:t>
            </a:r>
          </a:p>
        </p:txBody>
      </p:sp>
      <p:sp>
        <p:nvSpPr>
          <p:cNvPr id="25" name="Metin kutusu 24">
            <a:extLst>
              <a:ext uri="{FF2B5EF4-FFF2-40B4-BE49-F238E27FC236}">
                <a16:creationId xmlns:a16="http://schemas.microsoft.com/office/drawing/2014/main" id="{2A36B6BE-327E-4407-AF42-FCD9FFD66B72}"/>
              </a:ext>
            </a:extLst>
          </p:cNvPr>
          <p:cNvSpPr txBox="1"/>
          <p:nvPr/>
        </p:nvSpPr>
        <p:spPr>
          <a:xfrm>
            <a:off x="11660140" y="12238643"/>
            <a:ext cx="104266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000" dirty="0">
                <a:solidFill>
                  <a:srgbClr val="FF0000"/>
                </a:solidFill>
              </a:rPr>
              <a:t>// objeyi oluşturduk</a:t>
            </a:r>
          </a:p>
        </p:txBody>
      </p:sp>
      <p:sp>
        <p:nvSpPr>
          <p:cNvPr id="26" name="Metin kutusu 25">
            <a:extLst>
              <a:ext uri="{FF2B5EF4-FFF2-40B4-BE49-F238E27FC236}">
                <a16:creationId xmlns:a16="http://schemas.microsoft.com/office/drawing/2014/main" id="{516B1AE3-A6FC-4F58-B17D-FB859E0976D2}"/>
              </a:ext>
            </a:extLst>
          </p:cNvPr>
          <p:cNvSpPr txBox="1"/>
          <p:nvPr/>
        </p:nvSpPr>
        <p:spPr>
          <a:xfrm>
            <a:off x="5725800" y="12759399"/>
            <a:ext cx="104266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000" dirty="0">
                <a:solidFill>
                  <a:srgbClr val="FF0000"/>
                </a:solidFill>
              </a:rPr>
              <a:t>// objedeki </a:t>
            </a:r>
            <a:r>
              <a:rPr lang="tr-TR" sz="3000" dirty="0" err="1">
                <a:solidFill>
                  <a:srgbClr val="FF0000"/>
                </a:solidFill>
              </a:rPr>
              <a:t>make</a:t>
            </a:r>
            <a:r>
              <a:rPr lang="tr-TR" sz="3000" dirty="0">
                <a:solidFill>
                  <a:srgbClr val="FF0000"/>
                </a:solidFill>
              </a:rPr>
              <a:t> metodunu çalıştırdık</a:t>
            </a:r>
          </a:p>
        </p:txBody>
      </p:sp>
    </p:spTree>
    <p:extLst>
      <p:ext uri="{BB962C8B-B14F-4D97-AF65-F5344CB8AC3E}">
        <p14:creationId xmlns:p14="http://schemas.microsoft.com/office/powerpoint/2010/main" val="14186280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7" grpId="0"/>
      <p:bldP spid="18" grpId="0" animBg="1"/>
      <p:bldP spid="20" grpId="0" animBg="1"/>
      <p:bldP spid="21" grpId="0"/>
      <p:bldP spid="22" grpId="0"/>
      <p:bldP spid="23" grpId="0" animBg="1"/>
      <p:bldP spid="24" grpId="0"/>
      <p:bldP spid="25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02CAEC8-F360-C040-9439-BD9B7036FDA2}"/>
              </a:ext>
            </a:extLst>
          </p:cNvPr>
          <p:cNvSpPr/>
          <p:nvPr/>
        </p:nvSpPr>
        <p:spPr bwMode="auto">
          <a:xfrm>
            <a:off x="4469079" y="1998000"/>
            <a:ext cx="15445842" cy="9720000"/>
          </a:xfrm>
          <a:prstGeom prst="rect">
            <a:avLst/>
          </a:prstGeom>
          <a:noFill/>
          <a:ln w="444500" cap="flat" cmpd="sng" algn="ctr"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5400000" scaled="1"/>
            </a:gradFill>
            <a:prstDash val="solid"/>
            <a:miter lim="400000"/>
            <a:headEnd type="none" w="med" len="med"/>
            <a:tailEnd type="none" w="med" len="med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3A19B202-3CF6-5D41-AA2C-68A7A78469FF}"/>
              </a:ext>
            </a:extLst>
          </p:cNvPr>
          <p:cNvSpPr txBox="1">
            <a:spLocks/>
          </p:cNvSpPr>
          <p:nvPr/>
        </p:nvSpPr>
        <p:spPr bwMode="auto">
          <a:xfrm>
            <a:off x="3431704" y="5417840"/>
            <a:ext cx="17520592" cy="6837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algn="ctr" eaLnBrk="1">
              <a:lnSpc>
                <a:spcPct val="110000"/>
              </a:lnSpc>
              <a:defRPr/>
            </a:pPr>
            <a:r>
              <a:rPr lang="tr-TR" altLang="x-none" sz="150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rPr>
              <a:t>TEŞEKKÜRLER</a:t>
            </a:r>
            <a:endParaRPr lang="en-US" altLang="x-none" sz="15000" b="1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Poppins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7301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CA2A781C-7B5D-460B-BA5F-551D9F866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96" y="11880752"/>
            <a:ext cx="23186576" cy="1816164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1ECEE707-0868-4052-8685-3049C8875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424" y="1673424"/>
            <a:ext cx="10369152" cy="1036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13607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MP - main color">
      <a:dk1>
        <a:srgbClr val="1D202B"/>
      </a:dk1>
      <a:lt1>
        <a:srgbClr val="D2DDE5"/>
      </a:lt1>
      <a:dk2>
        <a:srgbClr val="1D202B"/>
      </a:dk2>
      <a:lt2>
        <a:srgbClr val="919BA7"/>
      </a:lt2>
      <a:accent1>
        <a:srgbClr val="50ACF7"/>
      </a:accent1>
      <a:accent2>
        <a:srgbClr val="6AC1F7"/>
      </a:accent2>
      <a:accent3>
        <a:srgbClr val="6CE4F7"/>
      </a:accent3>
      <a:accent4>
        <a:srgbClr val="70E5B9"/>
      </a:accent4>
      <a:accent5>
        <a:srgbClr val="70E994"/>
      </a:accent5>
      <a:accent6>
        <a:srgbClr val="363949"/>
      </a:accent6>
      <a:hlink>
        <a:srgbClr val="50ACF7"/>
      </a:hlink>
      <a:folHlink>
        <a:srgbClr val="6AC1F7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25400">
          <a:solidFill>
            <a:schemeClr val="accent5"/>
          </a:solidFill>
          <a:miter lim="400000"/>
        </a:ln>
      </a:spPr>
      <a:bodyPr lIns="50800" tIns="50800" rIns="50800" bIns="50800" anchor="ctr"/>
      <a:lstStyle>
        <a:defPPr algn="ctr">
          <a:defRPr sz="3200" baseline="0">
            <a:solidFill>
              <a:srgbClr val="000000"/>
            </a:solidFill>
            <a:latin typeface="Helvetica Light"/>
            <a:ea typeface="Helvetica Light"/>
            <a:cs typeface="Helvetica Light"/>
            <a:sym typeface="Helvetica Ligh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25400" algn="ctr" rotWithShape="0">
            <a:srgbClr val="000000">
              <a:alpha val="50000"/>
            </a:srgbClr>
          </a:outerShdw>
        </a:effectLst>
      </a:spPr>
      <a:bodyPr vert="horz" wrap="square" lIns="38100" tIns="38100" rIns="38100" bIns="38100" numCol="1" anchor="ctr" anchorCtr="0" compatLnSpc="1">
        <a:prstTxWarp prst="textNoShape">
          <a:avLst/>
        </a:prstTxWarp>
        <a:spAutoFit/>
      </a:bodyPr>
      <a:lstStyle>
        <a:defPPr marL="0" marR="0" indent="0" algn="l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x-none" altLang="x-none" sz="2000" b="0" i="0" u="none" strike="noStrike" cap="none" normalizeH="0" baseline="0">
            <a:ln>
              <a:noFill/>
            </a:ln>
            <a:solidFill>
              <a:srgbClr val="74808C"/>
            </a:solidFill>
            <a:effectLst/>
            <a:latin typeface="Poppins" charset="0"/>
            <a:ea typeface="Poppins" charset="0"/>
            <a:cs typeface="Poppins" charset="0"/>
            <a:sym typeface="Poppins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10285</TotalTime>
  <Words>605</Words>
  <Application>Microsoft Office PowerPoint</Application>
  <PresentationFormat>Özel</PresentationFormat>
  <Paragraphs>52</Paragraphs>
  <Slides>9</Slides>
  <Notes>4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9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9</vt:i4>
      </vt:variant>
    </vt:vector>
  </HeadingPairs>
  <TitlesOfParts>
    <vt:vector size="19" baseType="lpstr">
      <vt:lpstr>Arial</vt:lpstr>
      <vt:lpstr>Courier New</vt:lpstr>
      <vt:lpstr>Helvetica Light</vt:lpstr>
      <vt:lpstr>Helvetica Neue</vt:lpstr>
      <vt:lpstr>Montserrat</vt:lpstr>
      <vt:lpstr>Montserrat Semi</vt:lpstr>
      <vt:lpstr>Open Sans</vt:lpstr>
      <vt:lpstr>Poppins</vt:lpstr>
      <vt:lpstr>Poppins Medium</vt:lpstr>
      <vt:lpstr>White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20010310026@ogrenci.bartin.edu.tr;20010310002@ogrenci.bartin.edu.tr</dc:creator>
  <cp:lastModifiedBy>Seyfullah Kurt</cp:lastModifiedBy>
  <cp:revision>471</cp:revision>
  <dcterms:modified xsi:type="dcterms:W3CDTF">2022-04-06T11:17:01Z</dcterms:modified>
</cp:coreProperties>
</file>